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279" r:id="rId5"/>
    <p:sldId id="280" r:id="rId6"/>
    <p:sldId id="281" r:id="rId7"/>
    <p:sldId id="282" r:id="rId8"/>
    <p:sldId id="283" r:id="rId9"/>
    <p:sldId id="284" r:id="rId10"/>
    <p:sldId id="285" r:id="rId11"/>
    <p:sldId id="286" r:id="rId12"/>
    <p:sldId id="287" r:id="rId13"/>
    <p:sldId id="288" r:id="rId14"/>
    <p:sldId id="259" r:id="rId15"/>
    <p:sldId id="298" r:id="rId16"/>
    <p:sldId id="293" r:id="rId17"/>
    <p:sldId id="297" r:id="rId18"/>
    <p:sldId id="300" r:id="rId19"/>
    <p:sldId id="301" r:id="rId20"/>
    <p:sldId id="302" r:id="rId21"/>
    <p:sldId id="303" r:id="rId22"/>
    <p:sldId id="289" r:id="rId23"/>
    <p:sldId id="290" r:id="rId24"/>
    <p:sldId id="291" r:id="rId25"/>
    <p:sldId id="292" r:id="rId26"/>
    <p:sldId id="294" r:id="rId27"/>
    <p:sldId id="295" r:id="rId28"/>
    <p:sldId id="304" r:id="rId29"/>
  </p:sldIdLst>
  <p:sldSz cx="10691813" cy="7559675"/>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userDrawn="1">
          <p15:clr>
            <a:srgbClr val="A4A3A4"/>
          </p15:clr>
        </p15:guide>
        <p15:guide id="2" pos="3413" userDrawn="1">
          <p15:clr>
            <a:srgbClr val="A4A3A4"/>
          </p15:clr>
        </p15:guide>
        <p15:guide id="3" pos="374" userDrawn="1">
          <p15:clr>
            <a:srgbClr val="A4A3A4"/>
          </p15:clr>
        </p15:guide>
        <p15:guide id="4" pos="986" userDrawn="1">
          <p15:clr>
            <a:srgbClr val="A4A3A4"/>
          </p15:clr>
        </p15:guide>
        <p15:guide id="5" pos="6452" userDrawn="1">
          <p15:clr>
            <a:srgbClr val="A4A3A4"/>
          </p15:clr>
        </p15:guide>
        <p15:guide id="6" orient="horz" pos="41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2" clrIdx="0">
    <p:extLst>
      <p:ext uri="{19B8F6BF-5375-455C-9EA6-DF929625EA0E}">
        <p15:presenceInfo xmlns:p15="http://schemas.microsoft.com/office/powerpoint/2012/main" userId="Owner" providerId="None"/>
      </p:ext>
    </p:extLst>
  </p:cmAuthor>
  <p:cmAuthor id="2" name="梅村　優太郎" initials="梅村　優太郎" lastIdx="3" clrIdx="1">
    <p:extLst>
      <p:ext uri="{19B8F6BF-5375-455C-9EA6-DF929625EA0E}">
        <p15:presenceInfo xmlns:p15="http://schemas.microsoft.com/office/powerpoint/2012/main" userId="S::T0543358@taims.metro.tokyo.jp::544e84a1-0d30-458f-9937-ee441d46dca6" providerId="AD"/>
      </p:ext>
    </p:extLst>
  </p:cmAuthor>
  <p:cmAuthor id="3" name="石川　恵夢" initials="石川　恵夢" lastIdx="10" clrIdx="2">
    <p:extLst>
      <p:ext uri="{19B8F6BF-5375-455C-9EA6-DF929625EA0E}">
        <p15:presenceInfo xmlns:p15="http://schemas.microsoft.com/office/powerpoint/2012/main" userId="S::T0522916@taims.metro.tokyo.jp::8f127462-3316-4c7b-a269-2dd767a16a9a" providerId="AD"/>
      </p:ext>
    </p:extLst>
  </p:cmAuthor>
  <p:cmAuthor id="4" name="箕島 茂" initials="箕島" lastIdx="8" clrIdx="3">
    <p:extLst>
      <p:ext uri="{19B8F6BF-5375-455C-9EA6-DF929625EA0E}">
        <p15:presenceInfo xmlns:p15="http://schemas.microsoft.com/office/powerpoint/2012/main" userId="S::Minoshima-S@mail.dnp.co.jp::019de19d-896e-4509-9d43-e9ee669f6e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C62153"/>
    <a:srgbClr val="FF6B00"/>
    <a:srgbClr val="1BACED"/>
    <a:srgbClr val="00A478"/>
    <a:srgbClr val="FCF9EF"/>
    <a:srgbClr val="12A3E4"/>
    <a:srgbClr val="BDE9FF"/>
    <a:srgbClr val="006DA4"/>
    <a:srgbClr val="FF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96327"/>
  </p:normalViewPr>
  <p:slideViewPr>
    <p:cSldViewPr snapToGrid="0">
      <p:cViewPr varScale="1">
        <p:scale>
          <a:sx n="78" d="100"/>
          <a:sy n="78" d="100"/>
        </p:scale>
        <p:origin x="1162" y="58"/>
      </p:cViewPr>
      <p:guideLst>
        <p:guide orient="horz" pos="2132"/>
        <p:guide pos="3413"/>
        <p:guide pos="374"/>
        <p:guide pos="986"/>
        <p:guide pos="6452"/>
        <p:guide orient="horz" pos="4105"/>
      </p:guideLst>
    </p:cSldViewPr>
  </p:slideViewPr>
  <p:notesTextViewPr>
    <p:cViewPr>
      <p:scale>
        <a:sx n="1" d="1"/>
        <a:sy n="1" d="1"/>
      </p:scale>
      <p:origin x="0" y="0"/>
    </p:cViewPr>
  </p:notesTextViewPr>
  <p:sorterViewPr>
    <p:cViewPr>
      <p:scale>
        <a:sx n="100" d="100"/>
        <a:sy n="100" d="100"/>
      </p:scale>
      <p:origin x="0" y="-40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聖也 井上" userId="e0183d015b5cf6d1" providerId="LiveId" clId="{888E92B7-37F5-4723-A989-45485F1351DC}"/>
    <pc:docChg chg="undo redo custSel addSld delSld modSld">
      <pc:chgData name="聖也 井上" userId="e0183d015b5cf6d1" providerId="LiveId" clId="{888E92B7-37F5-4723-A989-45485F1351DC}" dt="2023-11-21T03:49:15.558" v="1598" actId="6549"/>
      <pc:docMkLst>
        <pc:docMk/>
      </pc:docMkLst>
      <pc:sldChg chg="addSp delSp modSp mod">
        <pc:chgData name="聖也 井上" userId="e0183d015b5cf6d1" providerId="LiveId" clId="{888E92B7-37F5-4723-A989-45485F1351DC}" dt="2023-11-21T03:18:06.737" v="70" actId="478"/>
        <pc:sldMkLst>
          <pc:docMk/>
          <pc:sldMk cId="2272373447" sldId="297"/>
        </pc:sldMkLst>
        <pc:spChg chg="add del mod">
          <ac:chgData name="聖也 井上" userId="e0183d015b5cf6d1" providerId="LiveId" clId="{888E92B7-37F5-4723-A989-45485F1351DC}" dt="2023-11-21T03:18:06.737" v="70" actId="478"/>
          <ac:spMkLst>
            <pc:docMk/>
            <pc:sldMk cId="2272373447" sldId="297"/>
            <ac:spMk id="6" creationId="{040372F4-9DD7-46BD-5AF8-0AB2440CDC5A}"/>
          </ac:spMkLst>
        </pc:spChg>
      </pc:sldChg>
      <pc:sldChg chg="addSp delSp modSp mod">
        <pc:chgData name="聖也 井上" userId="e0183d015b5cf6d1" providerId="LiveId" clId="{888E92B7-37F5-4723-A989-45485F1351DC}" dt="2023-11-21T03:20:31.056" v="71" actId="478"/>
        <pc:sldMkLst>
          <pc:docMk/>
          <pc:sldMk cId="3811503013" sldId="300"/>
        </pc:sldMkLst>
        <pc:spChg chg="add del mod">
          <ac:chgData name="聖也 井上" userId="e0183d015b5cf6d1" providerId="LiveId" clId="{888E92B7-37F5-4723-A989-45485F1351DC}" dt="2023-11-21T03:20:31.056" v="71" actId="478"/>
          <ac:spMkLst>
            <pc:docMk/>
            <pc:sldMk cId="3811503013" sldId="300"/>
            <ac:spMk id="4" creationId="{212E2E97-116A-B1B5-80A0-B59D0468257B}"/>
          </ac:spMkLst>
        </pc:spChg>
      </pc:sldChg>
      <pc:sldChg chg="addSp delSp modSp mod">
        <pc:chgData name="聖也 井上" userId="e0183d015b5cf6d1" providerId="LiveId" clId="{888E92B7-37F5-4723-A989-45485F1351DC}" dt="2023-11-21T03:20:40.750" v="72" actId="478"/>
        <pc:sldMkLst>
          <pc:docMk/>
          <pc:sldMk cId="2260544784" sldId="301"/>
        </pc:sldMkLst>
        <pc:spChg chg="add del mod">
          <ac:chgData name="聖也 井上" userId="e0183d015b5cf6d1" providerId="LiveId" clId="{888E92B7-37F5-4723-A989-45485F1351DC}" dt="2023-11-21T03:20:40.750" v="72" actId="478"/>
          <ac:spMkLst>
            <pc:docMk/>
            <pc:sldMk cId="2260544784" sldId="301"/>
            <ac:spMk id="2" creationId="{3E96F203-2E45-C120-4C7B-B5671B085345}"/>
          </ac:spMkLst>
        </pc:spChg>
      </pc:sldChg>
      <pc:sldChg chg="addSp delSp modSp add mod">
        <pc:chgData name="聖也 井上" userId="e0183d015b5cf6d1" providerId="LiveId" clId="{888E92B7-37F5-4723-A989-45485F1351DC}" dt="2023-11-21T03:41:00.205" v="950"/>
        <pc:sldMkLst>
          <pc:docMk/>
          <pc:sldMk cId="3950078598" sldId="302"/>
        </pc:sldMkLst>
        <pc:spChg chg="mod">
          <ac:chgData name="聖也 井上" userId="e0183d015b5cf6d1" providerId="LiveId" clId="{888E92B7-37F5-4723-A989-45485F1351DC}" dt="2023-11-21T03:38:20.881" v="862" actId="20577"/>
          <ac:spMkLst>
            <pc:docMk/>
            <pc:sldMk cId="3950078598" sldId="302"/>
            <ac:spMk id="5" creationId="{C19E5969-7657-03B4-852A-ECB713D37480}"/>
          </ac:spMkLst>
        </pc:spChg>
        <pc:spChg chg="add mod">
          <ac:chgData name="聖也 井上" userId="e0183d015b5cf6d1" providerId="LiveId" clId="{888E92B7-37F5-4723-A989-45485F1351DC}" dt="2023-11-21T03:32:16.987" v="512" actId="14100"/>
          <ac:spMkLst>
            <pc:docMk/>
            <pc:sldMk cId="3950078598" sldId="302"/>
            <ac:spMk id="9" creationId="{CBFE153F-AE51-9F92-4D72-3125607086B7}"/>
          </ac:spMkLst>
        </pc:spChg>
        <pc:spChg chg="add mod">
          <ac:chgData name="聖也 井上" userId="e0183d015b5cf6d1" providerId="LiveId" clId="{888E92B7-37F5-4723-A989-45485F1351DC}" dt="2023-11-21T03:41:00.205" v="950"/>
          <ac:spMkLst>
            <pc:docMk/>
            <pc:sldMk cId="3950078598" sldId="302"/>
            <ac:spMk id="12" creationId="{D51B6EF5-CC76-B348-4A14-F4AEF07B409D}"/>
          </ac:spMkLst>
        </pc:spChg>
        <pc:spChg chg="mod">
          <ac:chgData name="聖也 井上" userId="e0183d015b5cf6d1" providerId="LiveId" clId="{888E92B7-37F5-4723-A989-45485F1351DC}" dt="2023-11-21T03:27:41.100" v="295" actId="20577"/>
          <ac:spMkLst>
            <pc:docMk/>
            <pc:sldMk cId="3950078598" sldId="302"/>
            <ac:spMk id="27" creationId="{7FD55655-5A4D-200E-CD2A-D0AEEF5C72BF}"/>
          </ac:spMkLst>
        </pc:spChg>
        <pc:spChg chg="mod">
          <ac:chgData name="聖也 井上" userId="e0183d015b5cf6d1" providerId="LiveId" clId="{888E92B7-37F5-4723-A989-45485F1351DC}" dt="2023-11-21T03:35:29.343" v="615" actId="20577"/>
          <ac:spMkLst>
            <pc:docMk/>
            <pc:sldMk cId="3950078598" sldId="302"/>
            <ac:spMk id="28" creationId="{78011219-864E-1E33-2CFC-0C83C539D362}"/>
          </ac:spMkLst>
        </pc:spChg>
        <pc:spChg chg="mod">
          <ac:chgData name="聖也 井上" userId="e0183d015b5cf6d1" providerId="LiveId" clId="{888E92B7-37F5-4723-A989-45485F1351DC}" dt="2023-11-21T03:21:12.193" v="87" actId="20577"/>
          <ac:spMkLst>
            <pc:docMk/>
            <pc:sldMk cId="3950078598" sldId="302"/>
            <ac:spMk id="36" creationId="{FE9C62B7-6F07-9436-94B5-7F6583B9C72A}"/>
          </ac:spMkLst>
        </pc:spChg>
        <pc:spChg chg="mod">
          <ac:chgData name="聖也 井上" userId="e0183d015b5cf6d1" providerId="LiveId" clId="{888E92B7-37F5-4723-A989-45485F1351DC}" dt="2023-11-21T03:21:15.086" v="90" actId="20577"/>
          <ac:spMkLst>
            <pc:docMk/>
            <pc:sldMk cId="3950078598" sldId="302"/>
            <ac:spMk id="37" creationId="{FE9C62B7-6F07-9436-94B5-7F6583B9C72A}"/>
          </ac:spMkLst>
        </pc:spChg>
        <pc:spChg chg="mod">
          <ac:chgData name="聖也 井上" userId="e0183d015b5cf6d1" providerId="LiveId" clId="{888E92B7-37F5-4723-A989-45485F1351DC}" dt="2023-11-21T03:21:18.584" v="93" actId="20577"/>
          <ac:spMkLst>
            <pc:docMk/>
            <pc:sldMk cId="3950078598" sldId="302"/>
            <ac:spMk id="38" creationId="{FE9C62B7-6F07-9436-94B5-7F6583B9C72A}"/>
          </ac:spMkLst>
        </pc:spChg>
        <pc:spChg chg="mod">
          <ac:chgData name="聖也 井上" userId="e0183d015b5cf6d1" providerId="LiveId" clId="{888E92B7-37F5-4723-A989-45485F1351DC}" dt="2023-11-21T03:20:55.244" v="84" actId="1076"/>
          <ac:spMkLst>
            <pc:docMk/>
            <pc:sldMk cId="3950078598" sldId="302"/>
            <ac:spMk id="47" creationId="{97BC3EC2-D4BC-4216-3DC2-C2EE5699B102}"/>
          </ac:spMkLst>
        </pc:spChg>
        <pc:spChg chg="mod ord">
          <ac:chgData name="聖也 井上" userId="e0183d015b5cf6d1" providerId="LiveId" clId="{888E92B7-37F5-4723-A989-45485F1351DC}" dt="2023-11-21T03:26:53.512" v="104" actId="14100"/>
          <ac:spMkLst>
            <pc:docMk/>
            <pc:sldMk cId="3950078598" sldId="302"/>
            <ac:spMk id="58" creationId="{1DF09895-FA4C-2AE2-36D0-211CD62A9E16}"/>
          </ac:spMkLst>
        </pc:spChg>
        <pc:picChg chg="add mod ord">
          <ac:chgData name="聖也 井上" userId="e0183d015b5cf6d1" providerId="LiveId" clId="{888E92B7-37F5-4723-A989-45485F1351DC}" dt="2023-11-21T03:29:27.697" v="302" actId="208"/>
          <ac:picMkLst>
            <pc:docMk/>
            <pc:sldMk cId="3950078598" sldId="302"/>
            <ac:picMk id="4" creationId="{FB511183-0CFD-E0B8-BB4A-208CB69D7A7B}"/>
          </ac:picMkLst>
        </pc:picChg>
        <pc:picChg chg="add mod">
          <ac:chgData name="聖也 井上" userId="e0183d015b5cf6d1" providerId="LiveId" clId="{888E92B7-37F5-4723-A989-45485F1351DC}" dt="2023-11-21T03:29:27.697" v="302" actId="208"/>
          <ac:picMkLst>
            <pc:docMk/>
            <pc:sldMk cId="3950078598" sldId="302"/>
            <ac:picMk id="7" creationId="{21AC18F0-35A6-172E-8EA0-97AB3DA6AF16}"/>
          </ac:picMkLst>
        </pc:picChg>
        <pc:picChg chg="add mod">
          <ac:chgData name="聖也 井上" userId="e0183d015b5cf6d1" providerId="LiveId" clId="{888E92B7-37F5-4723-A989-45485F1351DC}" dt="2023-11-21T03:36:52.959" v="621" actId="208"/>
          <ac:picMkLst>
            <pc:docMk/>
            <pc:sldMk cId="3950078598" sldId="302"/>
            <ac:picMk id="11" creationId="{82C4C60B-5C1C-BE1D-CF2C-181C7F2055DF}"/>
          </ac:picMkLst>
        </pc:picChg>
        <pc:picChg chg="del">
          <ac:chgData name="聖也 井上" userId="e0183d015b5cf6d1" providerId="LiveId" clId="{888E92B7-37F5-4723-A989-45485F1351DC}" dt="2023-11-21T03:25:58.912" v="94" actId="478"/>
          <ac:picMkLst>
            <pc:docMk/>
            <pc:sldMk cId="3950078598" sldId="302"/>
            <ac:picMk id="13" creationId="{AB99F6E7-EB4E-5651-1AA4-93682093A25F}"/>
          </ac:picMkLst>
        </pc:picChg>
        <pc:picChg chg="del">
          <ac:chgData name="聖也 井上" userId="e0183d015b5cf6d1" providerId="LiveId" clId="{888E92B7-37F5-4723-A989-45485F1351DC}" dt="2023-11-21T03:29:17.683" v="300" actId="478"/>
          <ac:picMkLst>
            <pc:docMk/>
            <pc:sldMk cId="3950078598" sldId="302"/>
            <ac:picMk id="43" creationId="{9646184A-7F13-119A-1F99-B0F129C9E195}"/>
          </ac:picMkLst>
        </pc:picChg>
        <pc:picChg chg="del">
          <ac:chgData name="聖也 井上" userId="e0183d015b5cf6d1" providerId="LiveId" clId="{888E92B7-37F5-4723-A989-45485F1351DC}" dt="2023-11-21T03:36:12.638" v="616" actId="478"/>
          <ac:picMkLst>
            <pc:docMk/>
            <pc:sldMk cId="3950078598" sldId="302"/>
            <ac:picMk id="46" creationId="{321B9387-FB45-446E-42B9-D73BD51849B3}"/>
          </ac:picMkLst>
        </pc:picChg>
        <pc:cxnChg chg="mod ord">
          <ac:chgData name="聖也 井上" userId="e0183d015b5cf6d1" providerId="LiveId" clId="{888E92B7-37F5-4723-A989-45485F1351DC}" dt="2023-11-21T03:26:56.742" v="105" actId="1076"/>
          <ac:cxnSpMkLst>
            <pc:docMk/>
            <pc:sldMk cId="3950078598" sldId="302"/>
            <ac:cxnSpMk id="14" creationId="{00000000-0000-0000-0000-000000000000}"/>
          </ac:cxnSpMkLst>
        </pc:cxnChg>
        <pc:cxnChg chg="add mod">
          <ac:chgData name="聖也 井上" userId="e0183d015b5cf6d1" providerId="LiveId" clId="{888E92B7-37F5-4723-A989-45485F1351DC}" dt="2023-11-21T03:41:00.205" v="950"/>
          <ac:cxnSpMkLst>
            <pc:docMk/>
            <pc:sldMk cId="3950078598" sldId="302"/>
            <ac:cxnSpMk id="15" creationId="{34A271EE-238F-5D87-2765-88D59184B553}"/>
          </ac:cxnSpMkLst>
        </pc:cxnChg>
      </pc:sldChg>
      <pc:sldChg chg="addSp delSp modSp add del mod">
        <pc:chgData name="聖也 井上" userId="e0183d015b5cf6d1" providerId="LiveId" clId="{888E92B7-37F5-4723-A989-45485F1351DC}" dt="2023-11-21T03:49:15.558" v="1598" actId="6549"/>
        <pc:sldMkLst>
          <pc:docMk/>
          <pc:sldMk cId="1329055931" sldId="303"/>
        </pc:sldMkLst>
        <pc:spChg chg="add mod ord">
          <ac:chgData name="聖也 井上" userId="e0183d015b5cf6d1" providerId="LiveId" clId="{888E92B7-37F5-4723-A989-45485F1351DC}" dt="2023-11-21T03:47:44.963" v="1597" actId="14100"/>
          <ac:spMkLst>
            <pc:docMk/>
            <pc:sldMk cId="1329055931" sldId="303"/>
            <ac:spMk id="2" creationId="{94BF1AF6-FD63-E7E5-1D0A-CF0BC8E88E1E}"/>
          </ac:spMkLst>
        </pc:spChg>
        <pc:spChg chg="mod">
          <ac:chgData name="聖也 井上" userId="e0183d015b5cf6d1" providerId="LiveId" clId="{888E92B7-37F5-4723-A989-45485F1351DC}" dt="2023-11-21T03:47:07.866" v="1590" actId="20577"/>
          <ac:spMkLst>
            <pc:docMk/>
            <pc:sldMk cId="1329055931" sldId="303"/>
            <ac:spMk id="5" creationId="{C19E5969-7657-03B4-852A-ECB713D37480}"/>
          </ac:spMkLst>
        </pc:spChg>
        <pc:spChg chg="mod ord">
          <ac:chgData name="聖也 井上" userId="e0183d015b5cf6d1" providerId="LiveId" clId="{888E92B7-37F5-4723-A989-45485F1351DC}" dt="2023-11-21T03:44:54.370" v="1181" actId="14100"/>
          <ac:spMkLst>
            <pc:docMk/>
            <pc:sldMk cId="1329055931" sldId="303"/>
            <ac:spMk id="9" creationId="{CBFE153F-AE51-9F92-4D72-3125607086B7}"/>
          </ac:spMkLst>
        </pc:spChg>
        <pc:spChg chg="mod">
          <ac:chgData name="聖也 井上" userId="e0183d015b5cf6d1" providerId="LiveId" clId="{888E92B7-37F5-4723-A989-45485F1351DC}" dt="2023-11-21T03:42:21.314" v="1150" actId="20577"/>
          <ac:spMkLst>
            <pc:docMk/>
            <pc:sldMk cId="1329055931" sldId="303"/>
            <ac:spMk id="27" creationId="{7FD55655-5A4D-200E-CD2A-D0AEEF5C72BF}"/>
          </ac:spMkLst>
        </pc:spChg>
        <pc:spChg chg="mod">
          <ac:chgData name="聖也 井上" userId="e0183d015b5cf6d1" providerId="LiveId" clId="{888E92B7-37F5-4723-A989-45485F1351DC}" dt="2023-11-21T03:45:36.131" v="1325" actId="20577"/>
          <ac:spMkLst>
            <pc:docMk/>
            <pc:sldMk cId="1329055931" sldId="303"/>
            <ac:spMk id="28" creationId="{78011219-864E-1E33-2CFC-0C83C539D362}"/>
          </ac:spMkLst>
        </pc:spChg>
        <pc:spChg chg="mod">
          <ac:chgData name="聖也 井上" userId="e0183d015b5cf6d1" providerId="LiveId" clId="{888E92B7-37F5-4723-A989-45485F1351DC}" dt="2023-11-21T03:39:05.450" v="909" actId="404"/>
          <ac:spMkLst>
            <pc:docMk/>
            <pc:sldMk cId="1329055931" sldId="303"/>
            <ac:spMk id="36" creationId="{FE9C62B7-6F07-9436-94B5-7F6583B9C72A}"/>
          </ac:spMkLst>
        </pc:spChg>
        <pc:spChg chg="mod">
          <ac:chgData name="聖也 井上" userId="e0183d015b5cf6d1" providerId="LiveId" clId="{888E92B7-37F5-4723-A989-45485F1351DC}" dt="2023-11-21T03:49:15.558" v="1598" actId="6549"/>
          <ac:spMkLst>
            <pc:docMk/>
            <pc:sldMk cId="1329055931" sldId="303"/>
            <ac:spMk id="37" creationId="{FE9C62B7-6F07-9436-94B5-7F6583B9C72A}"/>
          </ac:spMkLst>
        </pc:spChg>
        <pc:spChg chg="mod">
          <ac:chgData name="聖也 井上" userId="e0183d015b5cf6d1" providerId="LiveId" clId="{888E92B7-37F5-4723-A989-45485F1351DC}" dt="2023-11-21T03:39:38.081" v="939" actId="20577"/>
          <ac:spMkLst>
            <pc:docMk/>
            <pc:sldMk cId="1329055931" sldId="303"/>
            <ac:spMk id="38" creationId="{FE9C62B7-6F07-9436-94B5-7F6583B9C72A}"/>
          </ac:spMkLst>
        </pc:spChg>
        <pc:spChg chg="mod ord">
          <ac:chgData name="聖也 井上" userId="e0183d015b5cf6d1" providerId="LiveId" clId="{888E92B7-37F5-4723-A989-45485F1351DC}" dt="2023-11-21T03:43:28.911" v="1167" actId="1076"/>
          <ac:spMkLst>
            <pc:docMk/>
            <pc:sldMk cId="1329055931" sldId="303"/>
            <ac:spMk id="58" creationId="{1DF09895-FA4C-2AE2-36D0-211CD62A9E16}"/>
          </ac:spMkLst>
        </pc:spChg>
        <pc:picChg chg="del">
          <ac:chgData name="聖也 井上" userId="e0183d015b5cf6d1" providerId="LiveId" clId="{888E92B7-37F5-4723-A989-45485F1351DC}" dt="2023-11-21T03:42:23.115" v="1151" actId="478"/>
          <ac:picMkLst>
            <pc:docMk/>
            <pc:sldMk cId="1329055931" sldId="303"/>
            <ac:picMk id="4" creationId="{FB511183-0CFD-E0B8-BB4A-208CB69D7A7B}"/>
          </ac:picMkLst>
        </pc:picChg>
        <pc:picChg chg="del mod">
          <ac:chgData name="聖也 井上" userId="e0183d015b5cf6d1" providerId="LiveId" clId="{888E92B7-37F5-4723-A989-45485F1351DC}" dt="2023-11-21T03:43:43.659" v="1168" actId="478"/>
          <ac:picMkLst>
            <pc:docMk/>
            <pc:sldMk cId="1329055931" sldId="303"/>
            <ac:picMk id="7" creationId="{21AC18F0-35A6-172E-8EA0-97AB3DA6AF16}"/>
          </ac:picMkLst>
        </pc:picChg>
        <pc:picChg chg="del">
          <ac:chgData name="聖也 井上" userId="e0183d015b5cf6d1" providerId="LiveId" clId="{888E92B7-37F5-4723-A989-45485F1351DC}" dt="2023-11-21T03:47:13.514" v="1591" actId="478"/>
          <ac:picMkLst>
            <pc:docMk/>
            <pc:sldMk cId="1329055931" sldId="303"/>
            <ac:picMk id="11" creationId="{82C4C60B-5C1C-BE1D-CF2C-181C7F2055DF}"/>
          </ac:picMkLst>
        </pc:picChg>
        <pc:picChg chg="add del mod">
          <ac:chgData name="聖也 井上" userId="e0183d015b5cf6d1" providerId="LiveId" clId="{888E92B7-37F5-4723-A989-45485F1351DC}" dt="2023-11-21T03:42:55.949" v="1159" actId="478"/>
          <ac:picMkLst>
            <pc:docMk/>
            <pc:sldMk cId="1329055931" sldId="303"/>
            <ac:picMk id="12" creationId="{3F792B0F-3F17-8C0C-FF19-0DBF1ADA8C96}"/>
          </ac:picMkLst>
        </pc:picChg>
        <pc:picChg chg="add mod">
          <ac:chgData name="聖也 井上" userId="e0183d015b5cf6d1" providerId="LiveId" clId="{888E92B7-37F5-4723-A989-45485F1351DC}" dt="2023-11-21T03:43:05.844" v="1161" actId="1076"/>
          <ac:picMkLst>
            <pc:docMk/>
            <pc:sldMk cId="1329055931" sldId="303"/>
            <ac:picMk id="13" creationId="{CA4421FD-181A-1058-7B11-2FF0CC71B0BC}"/>
          </ac:picMkLst>
        </pc:picChg>
        <pc:picChg chg="add mod">
          <ac:chgData name="聖也 井上" userId="e0183d015b5cf6d1" providerId="LiveId" clId="{888E92B7-37F5-4723-A989-45485F1351DC}" dt="2023-11-21T03:44:20.551" v="1177" actId="208"/>
          <ac:picMkLst>
            <pc:docMk/>
            <pc:sldMk cId="1329055931" sldId="303"/>
            <ac:picMk id="17" creationId="{7DB61F9F-A32F-1403-8C33-9DE3202CA1B9}"/>
          </ac:picMkLst>
        </pc:picChg>
        <pc:picChg chg="add mod">
          <ac:chgData name="聖也 井上" userId="e0183d015b5cf6d1" providerId="LiveId" clId="{888E92B7-37F5-4723-A989-45485F1351DC}" dt="2023-11-21T03:47:23.768" v="1593" actId="1076"/>
          <ac:picMkLst>
            <pc:docMk/>
            <pc:sldMk cId="1329055931" sldId="303"/>
            <ac:picMk id="18" creationId="{7B33883D-A628-0203-8F13-FF3840B052F8}"/>
          </ac:picMkLst>
        </pc:picChg>
        <pc:cxnChg chg="add del mod ord">
          <ac:chgData name="聖也 井上" userId="e0183d015b5cf6d1" providerId="LiveId" clId="{888E92B7-37F5-4723-A989-45485F1351DC}" dt="2023-11-21T03:44:28.669" v="1179" actId="478"/>
          <ac:cxnSpMkLst>
            <pc:docMk/>
            <pc:sldMk cId="1329055931" sldId="303"/>
            <ac:cxnSpMk id="6" creationId="{48A4B492-B0A5-BAF7-5221-3D158F71C5F0}"/>
          </ac:cxnSpMkLst>
        </pc:cxnChg>
        <pc:cxnChg chg="add del mod">
          <ac:chgData name="聖也 井上" userId="e0183d015b5cf6d1" providerId="LiveId" clId="{888E92B7-37F5-4723-A989-45485F1351DC}" dt="2023-11-21T03:40:38.519" v="949" actId="478"/>
          <ac:cxnSpMkLst>
            <pc:docMk/>
            <pc:sldMk cId="1329055931" sldId="303"/>
            <ac:cxnSpMk id="10" creationId="{50297EE6-2F96-FDC4-F700-C67F3AE4F4B0}"/>
          </ac:cxnSpMkLst>
        </pc:cxnChg>
        <pc:cxnChg chg="mod ord">
          <ac:chgData name="聖也 井上" userId="e0183d015b5cf6d1" providerId="LiveId" clId="{888E92B7-37F5-4723-A989-45485F1351DC}" dt="2023-11-21T03:43:14.287" v="1164" actId="14100"/>
          <ac:cxnSpMkLst>
            <pc:docMk/>
            <pc:sldMk cId="1329055931" sldId="303"/>
            <ac:cxnSpMk id="14" creationId="{00000000-0000-0000-0000-000000000000}"/>
          </ac:cxnSpMkLst>
        </pc:cxnChg>
        <pc:cxnChg chg="del">
          <ac:chgData name="聖也 井上" userId="e0183d015b5cf6d1" providerId="LiveId" clId="{888E92B7-37F5-4723-A989-45485F1351DC}" dt="2023-11-21T03:42:29.951" v="1154" actId="478"/>
          <ac:cxnSpMkLst>
            <pc:docMk/>
            <pc:sldMk cId="1329055931" sldId="303"/>
            <ac:cxnSpMk id="35" creationId="{00000000-0000-0000-0000-000000000000}"/>
          </ac:cxnSpMkLst>
        </pc:cxnChg>
      </pc:sldChg>
    </pc:docChg>
  </pc:docChgLst>
  <pc:docChgLst>
    <pc:chgData name="石川　恵夢" userId="8f127462-3316-4c7b-a269-2dd767a16a9a" providerId="ADAL" clId="{1E302776-DADC-4F0D-92D3-9A56F56A87C2}"/>
    <pc:docChg chg="custSel modSld">
      <pc:chgData name="石川　恵夢" userId="8f127462-3316-4c7b-a269-2dd767a16a9a" providerId="ADAL" clId="{1E302776-DADC-4F0D-92D3-9A56F56A87C2}" dt="2024-03-01T03:01:36.325" v="22"/>
      <pc:docMkLst>
        <pc:docMk/>
      </pc:docMkLst>
      <pc:sldChg chg="addCm modCm">
        <pc:chgData name="石川　恵夢" userId="8f127462-3316-4c7b-a269-2dd767a16a9a" providerId="ADAL" clId="{1E302776-DADC-4F0D-92D3-9A56F56A87C2}" dt="2024-03-01T02:53:55.558" v="3"/>
        <pc:sldMkLst>
          <pc:docMk/>
          <pc:sldMk cId="372246947" sldId="279"/>
        </pc:sldMkLst>
      </pc:sldChg>
      <pc:sldChg chg="addCm modCm">
        <pc:chgData name="石川　恵夢" userId="8f127462-3316-4c7b-a269-2dd767a16a9a" providerId="ADAL" clId="{1E302776-DADC-4F0D-92D3-9A56F56A87C2}" dt="2024-03-01T03:01:36.325" v="22"/>
        <pc:sldMkLst>
          <pc:docMk/>
          <pc:sldMk cId="1910895429" sldId="296"/>
        </pc:sldMkLst>
      </pc:sldChg>
      <pc:sldChg chg="addCm delCm modCm">
        <pc:chgData name="石川　恵夢" userId="8f127462-3316-4c7b-a269-2dd767a16a9a" providerId="ADAL" clId="{1E302776-DADC-4F0D-92D3-9A56F56A87C2}" dt="2024-03-01T02:58:59.622" v="8" actId="1592"/>
        <pc:sldMkLst>
          <pc:docMk/>
          <pc:sldMk cId="3811503013" sldId="300"/>
        </pc:sldMkLst>
      </pc:sldChg>
      <pc:sldChg chg="addCm modCm">
        <pc:chgData name="石川　恵夢" userId="8f127462-3316-4c7b-a269-2dd767a16a9a" providerId="ADAL" clId="{1E302776-DADC-4F0D-92D3-9A56F56A87C2}" dt="2024-03-01T02:59:42.315" v="11"/>
        <pc:sldMkLst>
          <pc:docMk/>
          <pc:sldMk cId="1329055931" sldId="303"/>
        </pc:sldMkLst>
      </pc:sldChg>
    </pc:docChg>
  </pc:docChgLst>
  <pc:docChgLst>
    <pc:chgData name="梅村　優太郎" userId="544e84a1-0d30-458f-9937-ee441d46dca6" providerId="ADAL" clId="{169F7451-4683-4058-8A65-1FF15A4B78EE}"/>
    <pc:docChg chg="custSel modSld">
      <pc:chgData name="梅村　優太郎" userId="544e84a1-0d30-458f-9937-ee441d46dca6" providerId="ADAL" clId="{169F7451-4683-4058-8A65-1FF15A4B78EE}" dt="2024-02-28T04:40:37.769" v="11"/>
      <pc:docMkLst>
        <pc:docMk/>
      </pc:docMkLst>
      <pc:sldChg chg="modSp mod addCm modCm">
        <pc:chgData name="梅村　優太郎" userId="544e84a1-0d30-458f-9937-ee441d46dca6" providerId="ADAL" clId="{169F7451-4683-4058-8A65-1FF15A4B78EE}" dt="2024-02-28T04:40:37.769" v="11"/>
        <pc:sldMkLst>
          <pc:docMk/>
          <pc:sldMk cId="1910895429" sldId="296"/>
        </pc:sldMkLst>
        <pc:spChg chg="mod">
          <ac:chgData name="梅村　優太郎" userId="544e84a1-0d30-458f-9937-ee441d46dca6" providerId="ADAL" clId="{169F7451-4683-4058-8A65-1FF15A4B78EE}" dt="2024-02-28T04:40:20.063" v="8" actId="207"/>
          <ac:spMkLst>
            <pc:docMk/>
            <pc:sldMk cId="1910895429" sldId="296"/>
            <ac:spMk id="9" creationId="{5D739E23-7F53-F943-2A3C-D03DD784E6DA}"/>
          </ac:spMkLst>
        </pc:spChg>
      </pc:sldChg>
    </pc:docChg>
  </pc:docChgLst>
  <pc:docChgLst>
    <pc:chgData name="石川　恵夢" userId="S::t0522916@taims.metro.tokyo.jp::8f127462-3316-4c7b-a269-2dd767a16a9a" providerId="AD" clId="Web-{39EDE171-E3C5-07CC-6D4E-3FBA6E4A88A2}"/>
    <pc:docChg chg="">
      <pc:chgData name="石川　恵夢" userId="S::t0522916@taims.metro.tokyo.jp::8f127462-3316-4c7b-a269-2dd767a16a9a" providerId="AD" clId="Web-{39EDE171-E3C5-07CC-6D4E-3FBA6E4A88A2}" dt="2024-03-21T10:46:50.412" v="2"/>
      <pc:docMkLst>
        <pc:docMk/>
      </pc:docMkLst>
      <pc:sldChg chg="addCm">
        <pc:chgData name="石川　恵夢" userId="S::t0522916@taims.metro.tokyo.jp::8f127462-3316-4c7b-a269-2dd767a16a9a" providerId="AD" clId="Web-{39EDE171-E3C5-07CC-6D4E-3FBA6E4A88A2}" dt="2024-03-21T10:46:27.458" v="0"/>
        <pc:sldMkLst>
          <pc:docMk/>
          <pc:sldMk cId="1329055931" sldId="303"/>
        </pc:sldMkLst>
      </pc:sldChg>
      <pc:sldChg chg="addCm">
        <pc:chgData name="石川　恵夢" userId="S::t0522916@taims.metro.tokyo.jp::8f127462-3316-4c7b-a269-2dd767a16a9a" providerId="AD" clId="Web-{39EDE171-E3C5-07CC-6D4E-3FBA6E4A88A2}" dt="2024-03-21T10:46:50.412" v="2"/>
        <pc:sldMkLst>
          <pc:docMk/>
          <pc:sldMk cId="4095104808" sldId="304"/>
        </pc:sldMkLst>
      </pc:sldChg>
    </pc:docChg>
  </pc:docChgLst>
  <pc:docChgLst>
    <pc:chgData name="梅村　優太郎" userId="544e84a1-0d30-458f-9937-ee441d46dca6" providerId="ADAL" clId="{7656F9BC-BC46-4626-8D98-3B33962397CD}"/>
    <pc:docChg chg="modMainMaster">
      <pc:chgData name="梅村　優太郎" userId="544e84a1-0d30-458f-9937-ee441d46dca6" providerId="ADAL" clId="{7656F9BC-BC46-4626-8D98-3B33962397CD}" dt="2024-05-14T04:42:02.972" v="48" actId="403"/>
      <pc:docMkLst>
        <pc:docMk/>
      </pc:docMkLst>
      <pc:sldMasterChg chg="modSldLayout">
        <pc:chgData name="梅村　優太郎" userId="544e84a1-0d30-458f-9937-ee441d46dca6" providerId="ADAL" clId="{7656F9BC-BC46-4626-8D98-3B33962397CD}" dt="2024-05-14T04:42:02.972" v="48" actId="403"/>
        <pc:sldMasterMkLst>
          <pc:docMk/>
          <pc:sldMasterMk cId="927227441" sldId="2147483660"/>
        </pc:sldMasterMkLst>
        <pc:sldLayoutChg chg="modSp mod">
          <pc:chgData name="梅村　優太郎" userId="544e84a1-0d30-458f-9937-ee441d46dca6" providerId="ADAL" clId="{7656F9BC-BC46-4626-8D98-3B33962397CD}" dt="2024-05-14T04:42:02.972" v="48" actId="403"/>
          <pc:sldLayoutMkLst>
            <pc:docMk/>
            <pc:sldMasterMk cId="927227441" sldId="2147483660"/>
            <pc:sldLayoutMk cId="3733174944" sldId="2147483661"/>
          </pc:sldLayoutMkLst>
          <pc:spChg chg="mod">
            <ac:chgData name="梅村　優太郎" userId="544e84a1-0d30-458f-9937-ee441d46dca6" providerId="ADAL" clId="{7656F9BC-BC46-4626-8D98-3B33962397CD}" dt="2024-05-14T04:42:02.972" v="48" actId="403"/>
            <ac:spMkLst>
              <pc:docMk/>
              <pc:sldMasterMk cId="927227441" sldId="2147483660"/>
              <pc:sldLayoutMk cId="3733174944" sldId="2147483661"/>
              <ac:spMk id="6" creationId="{00000000-0000-0000-0000-000000000000}"/>
            </ac:spMkLst>
          </pc:spChg>
        </pc:sldLayoutChg>
      </pc:sldMasterChg>
    </pc:docChg>
  </pc:docChgLst>
  <pc:docChgLst>
    <pc:chgData name="梅村　優太郎" userId="S::t0543358@taims.metro.tokyo.jp::544e84a1-0d30-458f-9937-ee441d46dca6" providerId="AD" clId="Web-{622CD1F7-D5E0-4B49-BAC6-771FD44BA0C8}"/>
    <pc:docChg chg="">
      <pc:chgData name="梅村　優太郎" userId="S::t0543358@taims.metro.tokyo.jp::544e84a1-0d30-458f-9937-ee441d46dca6" providerId="AD" clId="Web-{622CD1F7-D5E0-4B49-BAC6-771FD44BA0C8}" dt="2024-03-18T08:30:44.096" v="0"/>
      <pc:docMkLst>
        <pc:docMk/>
      </pc:docMkLst>
      <pc:sldChg chg="addCm">
        <pc:chgData name="梅村　優太郎" userId="S::t0543358@taims.metro.tokyo.jp::544e84a1-0d30-458f-9937-ee441d46dca6" providerId="AD" clId="Web-{622CD1F7-D5E0-4B49-BAC6-771FD44BA0C8}" dt="2024-03-18T08:30:44.096" v="0"/>
        <pc:sldMkLst>
          <pc:docMk/>
          <pc:sldMk cId="4095104808"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350" y="0"/>
            <a:ext cx="2919413" cy="495300"/>
          </a:xfrm>
          <a:prstGeom prst="rect">
            <a:avLst/>
          </a:prstGeom>
        </p:spPr>
        <p:txBody>
          <a:bodyPr vert="horz" lIns="91440" tIns="45720" rIns="91440" bIns="45720" rtlCol="0"/>
          <a:lstStyle>
            <a:lvl1pPr algn="r">
              <a:defRPr sz="1200"/>
            </a:lvl1pPr>
          </a:lstStyle>
          <a:p>
            <a:fld id="{030A95BA-0BE0-4949-A414-A4DF3F5D9A96}" type="datetimeFigureOut">
              <a:rPr kumimoji="1" lang="ja-JP" altLang="en-US" smtClean="0"/>
              <a:t>2024/5/14</a:t>
            </a:fld>
            <a:endParaRPr kumimoji="1" lang="ja-JP" altLang="en-US"/>
          </a:p>
        </p:txBody>
      </p:sp>
      <p:sp>
        <p:nvSpPr>
          <p:cNvPr id="4" name="スライド イメージ プレースホルダー 3"/>
          <p:cNvSpPr>
            <a:spLocks noGrp="1" noRot="1" noChangeAspect="1"/>
          </p:cNvSpPr>
          <p:nvPr>
            <p:ph type="sldImg" idx="2"/>
          </p:nvPr>
        </p:nvSpPr>
        <p:spPr>
          <a:xfrm>
            <a:off x="1012825" y="1233488"/>
            <a:ext cx="4711700"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9800"/>
            <a:ext cx="5391150" cy="38862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188"/>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350" y="9374188"/>
            <a:ext cx="2919413" cy="495300"/>
          </a:xfrm>
          <a:prstGeom prst="rect">
            <a:avLst/>
          </a:prstGeom>
        </p:spPr>
        <p:txBody>
          <a:bodyPr vert="horz" lIns="91440" tIns="45720" rIns="91440" bIns="45720" rtlCol="0" anchor="b"/>
          <a:lstStyle>
            <a:lvl1pPr algn="r">
              <a:defRPr sz="1200"/>
            </a:lvl1pPr>
          </a:lstStyle>
          <a:p>
            <a:fld id="{1408168F-BFDF-4151-B4D0-111B413D0574}" type="slidenum">
              <a:rPr kumimoji="1" lang="ja-JP" altLang="en-US" smtClean="0"/>
              <a:t>‹#›</a:t>
            </a:fld>
            <a:endParaRPr kumimoji="1" lang="ja-JP" altLang="en-US"/>
          </a:p>
        </p:txBody>
      </p:sp>
    </p:spTree>
    <p:extLst>
      <p:ext uri="{BB962C8B-B14F-4D97-AF65-F5344CB8AC3E}">
        <p14:creationId xmlns:p14="http://schemas.microsoft.com/office/powerpoint/2010/main" val="3261939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atin typeface="BIZ UDPゴシック" panose="020B0400000000000000" pitchFamily="50" charset="-128"/>
                <a:ea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atin typeface="BIZ UDゴシック" panose="020B0400000000000000" pitchFamily="49" charset="-128"/>
                <a:ea typeface="BIZ UDゴシック" panose="020B0400000000000000" pitchFamily="49" charset="-128"/>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lvl1pPr>
              <a:defRPr>
                <a:latin typeface="BIZ UDPゴシック" panose="020B0400000000000000" pitchFamily="50" charset="-128"/>
                <a:ea typeface="BIZ UDPゴシック" panose="020B0400000000000000" pitchFamily="50" charset="-128"/>
              </a:defRPr>
            </a:lvl1pPr>
          </a:lstStyle>
          <a:p>
            <a:fld id="{A5901B4C-F19D-4C7A-8B7B-5FF5F281F6C3}" type="datetime1">
              <a:rPr kumimoji="1" lang="ja-JP" altLang="en-US" smtClean="0"/>
              <a:t>2024/5/14</a:t>
            </a:fld>
            <a:endParaRPr kumimoji="1" lang="ja-JP" altLang="en-US" dirty="0"/>
          </a:p>
        </p:txBody>
      </p:sp>
      <p:sp>
        <p:nvSpPr>
          <p:cNvPr id="5" name="Footer Placeholder 4"/>
          <p:cNvSpPr>
            <a:spLocks noGrp="1"/>
          </p:cNvSpPr>
          <p:nvPr>
            <p:ph type="ftr" sz="quarter" idx="11"/>
          </p:nvPr>
        </p:nvSpPr>
        <p:spPr/>
        <p:txBody>
          <a:bodyPr/>
          <a:lstStyle>
            <a:lvl1pPr>
              <a:defRPr>
                <a:latin typeface="BIZ UDPゴシック" panose="020B0400000000000000" pitchFamily="50" charset="-128"/>
                <a:ea typeface="BIZ UDP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8160694" y="7006700"/>
            <a:ext cx="2405658" cy="402483"/>
          </a:xfrm>
        </p:spPr>
        <p:txBody>
          <a:bodyPr/>
          <a:lstStyle>
            <a:lvl1pPr>
              <a:defRPr sz="1600">
                <a:latin typeface="BIZ UDPゴシック" panose="020B0400000000000000" pitchFamily="50" charset="-128"/>
                <a:ea typeface="BIZ UDPゴシック" panose="020B0400000000000000" pitchFamily="50" charset="-128"/>
              </a:defRPr>
            </a:lvl1pPr>
          </a:lstStyle>
          <a:p>
            <a:fld id="{0869AD2D-B8A4-B94C-A8F3-6904FAA7DB71}" type="slidenum">
              <a:rPr kumimoji="1" lang="ja-JP" altLang="en-US" smtClean="0"/>
              <a:pPr/>
              <a:t>‹#›</a:t>
            </a:fld>
            <a:endParaRPr kumimoji="1" lang="ja-JP" altLang="en-US" dirty="0"/>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E7FB91-5C65-4943-8289-0608B21435A2}"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38BBA1-7964-4BEE-B0D6-96359A3EDA26}"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EA3BBF-2C3E-4A1A-B8EA-F70C116AEDA3}"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D76739-394F-4D60-B4AC-08956B2FC2F3}" type="datetime1">
              <a:rPr kumimoji="1" lang="ja-JP" altLang="en-US" smtClean="0"/>
              <a:t>2024/5/14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F80A1A2-ADF3-474A-898B-56F361CC01D2}" type="datetime1">
              <a:rPr kumimoji="1" lang="ja-JP" altLang="en-US" smtClean="0"/>
              <a:t>2024/5/14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154C8CE-126E-4FDA-9979-2BBE1EFECE73}" type="datetime1">
              <a:rPr kumimoji="1" lang="ja-JP" altLang="en-US" smtClean="0"/>
              <a:t>2024/5/14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2E6494F-CEF5-4E9C-9479-B0A3C2914EAA}" type="datetime1">
              <a:rPr kumimoji="1" lang="ja-JP" altLang="en-US" smtClean="0"/>
              <a:t>2024/5/14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36C1D-0A81-4AE6-9226-221A5F2E4F54}" type="datetime1">
              <a:rPr kumimoji="1" lang="ja-JP" altLang="en-US" smtClean="0"/>
              <a:t>2024/5/14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0A3205-6A11-419B-BB92-886268C529D3}" type="datetime1">
              <a:rPr kumimoji="1" lang="ja-JP" altLang="en-US" smtClean="0"/>
              <a:t>2024/5/14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6B37748-E196-4A7C-8C2E-51E3E9276889}" type="datetime1">
              <a:rPr kumimoji="1" lang="ja-JP" altLang="en-US" smtClean="0"/>
              <a:t>2024/5/14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F1C483D2-30DF-40F3-ABBA-10F6734BC38F}" type="datetime1">
              <a:rPr kumimoji="1" lang="ja-JP" altLang="en-US" smtClean="0"/>
              <a:t>2024/5/14</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
</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
<Relationship Id="rId1" Type="http://schemas.openxmlformats.org/officeDocument/2006/relationships/slideLayout" Target="../slideLayouts/slideLayout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20F103A-5418-7FE7-D9ED-5EEA60D81ADE}"/>
              </a:ext>
            </a:extLst>
          </p:cNvPr>
          <p:cNvSpPr txBox="1"/>
          <p:nvPr/>
        </p:nvSpPr>
        <p:spPr>
          <a:xfrm>
            <a:off x="2830633" y="2925757"/>
            <a:ext cx="5030544" cy="1169551"/>
          </a:xfrm>
          <a:prstGeom prst="rect">
            <a:avLst/>
          </a:prstGeom>
          <a:noFill/>
        </p:spPr>
        <p:txBody>
          <a:bodyPr wrap="none" rtlCol="0">
            <a:spAutoFit/>
          </a:bodyPr>
          <a:lstStyle/>
          <a:p>
            <a:pPr algn="ctr"/>
            <a:r>
              <a:rPr kumimoji="1" lang="ja-JP" altLang="en-US" sz="3500" b="1" dirty="0">
                <a:latin typeface="BIZ UDPゴシック" panose="020B0400000000000000" pitchFamily="50" charset="-128"/>
                <a:ea typeface="BIZ UDPゴシック" panose="020B0400000000000000" pitchFamily="50" charset="-128"/>
              </a:rPr>
              <a:t>荒川区</a:t>
            </a:r>
            <a:endParaRPr kumimoji="1" lang="en-US" altLang="ja-JP" sz="3500" b="1" dirty="0">
              <a:latin typeface="BIZ UDPゴシック" panose="020B0400000000000000" pitchFamily="50" charset="-128"/>
              <a:ea typeface="BIZ UDPゴシック" panose="020B0400000000000000" pitchFamily="50" charset="-128"/>
            </a:endParaRPr>
          </a:p>
          <a:p>
            <a:pPr algn="ctr"/>
            <a:r>
              <a:rPr kumimoji="1" lang="ja-JP" altLang="en-US" sz="3500" b="1" dirty="0">
                <a:latin typeface="BIZ UDPゴシック" panose="020B0400000000000000" pitchFamily="50" charset="-128"/>
                <a:ea typeface="BIZ UDPゴシック" panose="020B0400000000000000" pitchFamily="50" charset="-128"/>
              </a:rPr>
              <a:t>プログラム　ガイドブック</a:t>
            </a:r>
            <a:endParaRPr kumimoji="1" lang="en-US" altLang="ja-JP" sz="3500" b="1"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292FA6AC-58D6-48D7-8680-C174B7DE94F2}"/>
              </a:ext>
            </a:extLst>
          </p:cNvPr>
          <p:cNvSpPr>
            <a:spLocks noGrp="1"/>
          </p:cNvSpPr>
          <p:nvPr>
            <p:ph type="sldNum" sz="quarter" idx="12"/>
          </p:nvPr>
        </p:nvSpPr>
        <p:spPr/>
        <p:txBody>
          <a:bodyPr/>
          <a:lstStyle/>
          <a:p>
            <a:fld id="{0869AD2D-B8A4-B94C-A8F3-6904FAA7DB71}" type="slidenum">
              <a:rPr kumimoji="1" lang="ja-JP" altLang="en-US" smtClean="0"/>
              <a:pPr/>
              <a:t>1</a:t>
            </a:fld>
            <a:endParaRPr kumimoji="1" lang="ja-JP" altLang="en-US" dirty="0"/>
          </a:p>
        </p:txBody>
      </p:sp>
    </p:spTree>
    <p:extLst>
      <p:ext uri="{BB962C8B-B14F-4D97-AF65-F5344CB8AC3E}">
        <p14:creationId xmlns:p14="http://schemas.microsoft.com/office/powerpoint/2010/main" val="37224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240D4F1-8438-2378-9787-A7885D7AF322}"/>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ボイスオーバーとは</a:t>
            </a:r>
          </a:p>
        </p:txBody>
      </p:sp>
      <p:sp>
        <p:nvSpPr>
          <p:cNvPr id="7" name="テキスト ボックス 6">
            <a:extLst>
              <a:ext uri="{FF2B5EF4-FFF2-40B4-BE49-F238E27FC236}">
                <a16:creationId xmlns:a16="http://schemas.microsoft.com/office/drawing/2014/main" id="{11128A04-29E0-D239-F928-C1342BBB7767}"/>
              </a:ext>
            </a:extLst>
          </p:cNvPr>
          <p:cNvSpPr txBox="1"/>
          <p:nvPr/>
        </p:nvSpPr>
        <p:spPr>
          <a:xfrm>
            <a:off x="744599" y="1404815"/>
            <a:ext cx="10217233"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4. </a:t>
            </a:r>
            <a:r>
              <a:rPr lang="ja-JP" altLang="en-US" sz="2800" b="1" dirty="0">
                <a:latin typeface="BIZ UDPゴシック" panose="020B0400000000000000" pitchFamily="50" charset="-128"/>
                <a:ea typeface="BIZ UDPゴシック" panose="020B0400000000000000" pitchFamily="50" charset="-128"/>
              </a:rPr>
              <a:t>実際の操作でボイスオーバージェスチャに慣れる</a:t>
            </a:r>
          </a:p>
        </p:txBody>
      </p:sp>
      <p:sp>
        <p:nvSpPr>
          <p:cNvPr id="10" name="角丸四角形 42">
            <a:extLst>
              <a:ext uri="{FF2B5EF4-FFF2-40B4-BE49-F238E27FC236}">
                <a16:creationId xmlns:a16="http://schemas.microsoft.com/office/drawing/2014/main" id="{C98F2F91-6D54-F4B1-5A3D-55B2AE520CC8}"/>
              </a:ext>
            </a:extLst>
          </p:cNvPr>
          <p:cNvSpPr/>
          <p:nvPr/>
        </p:nvSpPr>
        <p:spPr>
          <a:xfrm>
            <a:off x="593628" y="3643922"/>
            <a:ext cx="9799883" cy="3641358"/>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BE45C85-88C5-E989-9A34-383D4BD7A981}"/>
              </a:ext>
            </a:extLst>
          </p:cNvPr>
          <p:cNvSpPr txBox="1"/>
          <p:nvPr/>
        </p:nvSpPr>
        <p:spPr>
          <a:xfrm>
            <a:off x="654898" y="3731398"/>
            <a:ext cx="8691233" cy="1006879"/>
          </a:xfrm>
          <a:prstGeom prst="rect">
            <a:avLst/>
          </a:prstGeom>
          <a:noFill/>
        </p:spPr>
        <p:txBody>
          <a:bodyPr wrap="square">
            <a:spAutoFit/>
          </a:bodyPr>
          <a:lstStyle/>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（１）ホーム画面の確認</a:t>
            </a: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ホーム画面で指を画面上で滑らせると、いくつもの項目が並んでいる様子を確認することができる。</a:t>
            </a: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＊ヒント：ホームボタンを</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度クリックすると、ホーム画面を開くことができる</a:t>
            </a:r>
          </a:p>
        </p:txBody>
      </p:sp>
      <p:sp>
        <p:nvSpPr>
          <p:cNvPr id="18" name="テキスト ボックス 17">
            <a:extLst>
              <a:ext uri="{FF2B5EF4-FFF2-40B4-BE49-F238E27FC236}">
                <a16:creationId xmlns:a16="http://schemas.microsoft.com/office/drawing/2014/main" id="{DD7CE666-22B6-8591-D348-FF67E994C9CF}"/>
              </a:ext>
            </a:extLst>
          </p:cNvPr>
          <p:cNvSpPr txBox="1"/>
          <p:nvPr/>
        </p:nvSpPr>
        <p:spPr>
          <a:xfrm>
            <a:off x="907460" y="5577120"/>
            <a:ext cx="9913544" cy="1708160"/>
          </a:xfrm>
          <a:prstGeom prst="rect">
            <a:avLst/>
          </a:prstGeom>
          <a:noFill/>
        </p:spPr>
        <p:txBody>
          <a:bodyPr wrap="square">
            <a:spAutoFit/>
          </a:bodyPr>
          <a:lstStyle/>
          <a:p>
            <a:pPr marL="342900" indent="-342900" algn="l">
              <a:lnSpc>
                <a:spcPct val="150000"/>
              </a:lnSpc>
              <a:buFont typeface="+mj-ea"/>
              <a:buAutoNum type="circleNumDbPlain"/>
            </a:pPr>
            <a:r>
              <a:rPr lang="ja-JP" altLang="en-US" sz="1400" b="1" i="0" dirty="0">
                <a:effectLst/>
                <a:latin typeface="BIZ UDPゴシック" panose="020B0400000000000000" pitchFamily="50" charset="-128"/>
                <a:ea typeface="BIZ UDPゴシック" panose="020B0400000000000000" pitchFamily="50" charset="-128"/>
              </a:rPr>
              <a:t>ホーム画面で</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本の指を滑らせながら「設定」と読み上げたところで指を離す。</a:t>
            </a:r>
          </a:p>
          <a:p>
            <a:pPr marL="342900" indent="-342900" algn="l">
              <a:lnSpc>
                <a:spcPct val="150000"/>
              </a:lnSpc>
              <a:buFont typeface="+mj-ea"/>
              <a:buAutoNum type="circleNumDbPlain"/>
            </a:pP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本指でダブルタップして「設定」を開く。</a:t>
            </a:r>
          </a:p>
          <a:p>
            <a:pPr marL="342900" indent="-342900" algn="l">
              <a:lnSpc>
                <a:spcPct val="150000"/>
              </a:lnSpc>
              <a:buFont typeface="+mj-ea"/>
              <a:buAutoNum type="circleNumDbPlain"/>
            </a:pPr>
            <a:r>
              <a:rPr lang="en-US" altLang="ja-JP" sz="1400" b="1" i="0" dirty="0">
                <a:effectLst/>
                <a:latin typeface="BIZ UDPゴシック" panose="020B0400000000000000" pitchFamily="50" charset="-128"/>
                <a:ea typeface="BIZ UDPゴシック" panose="020B0400000000000000" pitchFamily="50" charset="-128"/>
              </a:rPr>
              <a:t>2</a:t>
            </a:r>
            <a:r>
              <a:rPr lang="ja-JP" altLang="en-US" sz="1400" b="1" i="0" dirty="0">
                <a:effectLst/>
                <a:latin typeface="BIZ UDPゴシック" panose="020B0400000000000000" pitchFamily="50" charset="-128"/>
                <a:ea typeface="BIZ UDPゴシック" panose="020B0400000000000000" pitchFamily="50" charset="-128"/>
              </a:rPr>
              <a:t>ページ目を開くために</a:t>
            </a:r>
            <a:r>
              <a:rPr lang="en-US" altLang="ja-JP" sz="1400" b="1" i="0" dirty="0">
                <a:effectLst/>
                <a:latin typeface="BIZ UDPゴシック" panose="020B0400000000000000" pitchFamily="50" charset="-128"/>
                <a:ea typeface="BIZ UDPゴシック" panose="020B0400000000000000" pitchFamily="50" charset="-128"/>
              </a:rPr>
              <a:t>3</a:t>
            </a:r>
            <a:r>
              <a:rPr lang="ja-JP" altLang="en-US" sz="1400" b="1" i="0" dirty="0">
                <a:effectLst/>
                <a:latin typeface="BIZ UDPゴシック" panose="020B0400000000000000" pitchFamily="50" charset="-128"/>
                <a:ea typeface="BIZ UDPゴシック" panose="020B0400000000000000" pitchFamily="50" charset="-128"/>
              </a:rPr>
              <a:t>本指で下から上へスワイプし「アクセシビリティ」の項目を見つけ、</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400" b="1" dirty="0">
                <a:latin typeface="BIZ UDPゴシック" panose="020B0400000000000000" pitchFamily="50" charset="-128"/>
                <a:ea typeface="BIZ UDPゴシック" panose="020B0400000000000000" pitchFamily="50" charset="-128"/>
              </a:rPr>
              <a:t>      1</a:t>
            </a:r>
            <a:r>
              <a:rPr lang="ja-JP" altLang="en-US" sz="1400" b="1" dirty="0">
                <a:latin typeface="BIZ UDPゴシック" panose="020B0400000000000000" pitchFamily="50" charset="-128"/>
                <a:ea typeface="BIZ UDPゴシック" panose="020B0400000000000000" pitchFamily="50" charset="-128"/>
              </a:rPr>
              <a:t>本指の</a:t>
            </a:r>
            <a:r>
              <a:rPr lang="ja-JP" altLang="en-US" sz="1400" b="1" i="0" dirty="0">
                <a:effectLst/>
                <a:latin typeface="BIZ UDPゴシック" panose="020B0400000000000000" pitchFamily="50" charset="-128"/>
                <a:ea typeface="BIZ UDPゴシック" panose="020B0400000000000000" pitchFamily="50" charset="-128"/>
              </a:rPr>
              <a:t>ダブルタップで開く。</a:t>
            </a:r>
          </a:p>
          <a:p>
            <a:pPr algn="l">
              <a:lnSpc>
                <a:spcPct val="150000"/>
              </a:lnSpc>
            </a:pPr>
            <a:r>
              <a:rPr lang="ja-JP" altLang="en-US" sz="1400" b="1" dirty="0">
                <a:latin typeface="BIZ UDPゴシック" panose="020B0400000000000000" pitchFamily="50" charset="-128"/>
                <a:ea typeface="BIZ UDPゴシック" panose="020B0400000000000000" pitchFamily="50" charset="-128"/>
              </a:rPr>
              <a:t>④ </a:t>
            </a:r>
            <a:r>
              <a:rPr lang="ja-JP" altLang="en-US" sz="1400" b="1" i="0" dirty="0">
                <a:effectLst/>
                <a:latin typeface="BIZ UDPゴシック" panose="020B0400000000000000" pitchFamily="50" charset="-128"/>
                <a:ea typeface="BIZ UDPゴシック" panose="020B0400000000000000" pitchFamily="50" charset="-128"/>
              </a:rPr>
              <a:t>「</a:t>
            </a:r>
            <a:r>
              <a:rPr lang="en-US" altLang="ja-JP" sz="1400" b="1" dirty="0" err="1">
                <a:latin typeface="BIZ UDPゴシック" panose="020B0400000000000000" pitchFamily="50" charset="-128"/>
                <a:ea typeface="BIZ UDPゴシック" panose="020B0400000000000000" pitchFamily="50" charset="-128"/>
              </a:rPr>
              <a:t>VoiceOver</a:t>
            </a:r>
            <a:r>
              <a:rPr lang="ja-JP" altLang="en-US" sz="1400" b="1" i="0" dirty="0">
                <a:effectLst/>
                <a:latin typeface="BIZ UDPゴシック" panose="020B0400000000000000" pitchFamily="50" charset="-128"/>
                <a:ea typeface="BIZ UDPゴシック" panose="020B0400000000000000" pitchFamily="50" charset="-128"/>
              </a:rPr>
              <a:t>」の項目を確認し、</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本指のダブルタップで開く。</a:t>
            </a:r>
          </a:p>
        </p:txBody>
      </p:sp>
      <p:sp>
        <p:nvSpPr>
          <p:cNvPr id="11" name="角丸四角形 42">
            <a:extLst>
              <a:ext uri="{FF2B5EF4-FFF2-40B4-BE49-F238E27FC236}">
                <a16:creationId xmlns:a16="http://schemas.microsoft.com/office/drawing/2014/main" id="{7C672F9A-4788-B116-EA42-7A5D3D03B613}"/>
              </a:ext>
            </a:extLst>
          </p:cNvPr>
          <p:cNvSpPr/>
          <p:nvPr/>
        </p:nvSpPr>
        <p:spPr>
          <a:xfrm>
            <a:off x="593628" y="2037005"/>
            <a:ext cx="9799884" cy="1494848"/>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54FF75F1-7E58-3DCF-FDD9-C342C8A3FDE6}"/>
              </a:ext>
            </a:extLst>
          </p:cNvPr>
          <p:cNvSpPr txBox="1"/>
          <p:nvPr/>
        </p:nvSpPr>
        <p:spPr>
          <a:xfrm>
            <a:off x="755616" y="2122416"/>
            <a:ext cx="9699561" cy="1330044"/>
          </a:xfrm>
          <a:prstGeom prst="rect">
            <a:avLst/>
          </a:prstGeom>
          <a:noFill/>
        </p:spPr>
        <p:txBody>
          <a:bodyPr wrap="square">
            <a:spAutoFit/>
          </a:bodyPr>
          <a:lstStyle/>
          <a:p>
            <a:pPr>
              <a:lnSpc>
                <a:spcPct val="150000"/>
              </a:lnSpc>
            </a:pPr>
            <a:r>
              <a:rPr lang="en-US" altLang="ja-JP" sz="1400" b="1" dirty="0">
                <a:solidFill>
                  <a:srgbClr val="FF6B00"/>
                </a:solidFill>
                <a:latin typeface="BIZ UDPゴシック" panose="020B0400000000000000" pitchFamily="50" charset="-128"/>
                <a:ea typeface="BIZ UDPゴシック" panose="020B0400000000000000" pitchFamily="50" charset="-128"/>
              </a:rPr>
              <a:t>&lt;</a:t>
            </a:r>
            <a:r>
              <a:rPr lang="ja-JP" altLang="en-US" sz="1400" b="1" dirty="0">
                <a:solidFill>
                  <a:srgbClr val="FF6B00"/>
                </a:solidFill>
                <a:latin typeface="BIZ UDPゴシック" panose="020B0400000000000000" pitchFamily="50" charset="-128"/>
                <a:ea typeface="BIZ UDPゴシック" panose="020B0400000000000000" pitchFamily="50" charset="-128"/>
              </a:rPr>
              <a:t>レッスン＞</a:t>
            </a:r>
            <a:br>
              <a:rPr lang="en-US" altLang="ja-JP" sz="1400" dirty="0">
                <a:solidFill>
                  <a:srgbClr val="FF6B00"/>
                </a:solidFill>
                <a:latin typeface="BIZ UDPゴシック" panose="020B0400000000000000" pitchFamily="50" charset="-128"/>
                <a:ea typeface="BIZ UDPゴシック" panose="020B0400000000000000" pitchFamily="50" charset="-128"/>
              </a:rPr>
            </a:br>
            <a:r>
              <a:rPr lang="en-US" altLang="ja-JP" sz="1400" b="1" dirty="0">
                <a:solidFill>
                  <a:srgbClr val="FF6B00"/>
                </a:solidFill>
                <a:latin typeface="BIZ UDPゴシック" panose="020B0400000000000000" pitchFamily="50" charset="-128"/>
                <a:ea typeface="BIZ UDPゴシック" panose="020B0400000000000000" pitchFamily="50" charset="-128"/>
              </a:rPr>
              <a:t>(1)</a:t>
            </a:r>
            <a:r>
              <a:rPr lang="ja-JP" altLang="en-US" sz="1400" b="1" dirty="0">
                <a:solidFill>
                  <a:srgbClr val="FF6B00"/>
                </a:solidFill>
                <a:latin typeface="BIZ UDPゴシック" panose="020B0400000000000000" pitchFamily="50" charset="-128"/>
                <a:ea typeface="BIZ UDPゴシック" panose="020B0400000000000000" pitchFamily="50" charset="-128"/>
              </a:rPr>
              <a:t>ホーム画面の確認　</a:t>
            </a:r>
            <a:endParaRPr lang="en-US" altLang="ja-JP" sz="1400" b="1" dirty="0">
              <a:solidFill>
                <a:srgbClr val="FF6B00"/>
              </a:solidFill>
              <a:latin typeface="BIZ UDPゴシック" panose="020B0400000000000000" pitchFamily="50" charset="-128"/>
              <a:ea typeface="BIZ UDPゴシック" panose="020B0400000000000000" pitchFamily="50" charset="-128"/>
            </a:endParaRPr>
          </a:p>
          <a:p>
            <a:pPr>
              <a:lnSpc>
                <a:spcPct val="150000"/>
              </a:lnSpc>
            </a:pPr>
            <a:r>
              <a:rPr lang="en-US" altLang="ja-JP" sz="1400" b="1" dirty="0">
                <a:solidFill>
                  <a:srgbClr val="FF6B00"/>
                </a:solidFill>
                <a:latin typeface="BIZ UDPゴシック" panose="020B0400000000000000" pitchFamily="50" charset="-128"/>
                <a:ea typeface="BIZ UDPゴシック" panose="020B0400000000000000" pitchFamily="50" charset="-128"/>
              </a:rPr>
              <a:t>(2)</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複数のジェスチャの組み合わせの練習（ボイスオーバーをオンにする操作）</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sz="1400" b="1" dirty="0">
                <a:solidFill>
                  <a:srgbClr val="FF6B00"/>
                </a:solidFill>
                <a:latin typeface="BIZ UDPゴシック" panose="020B0400000000000000" pitchFamily="50" charset="-128"/>
                <a:ea typeface="BIZ UDPゴシック" panose="020B0400000000000000" pitchFamily="50" charset="-128"/>
              </a:rPr>
              <a:t>を試してみましょう。</a:t>
            </a:r>
            <a:endParaRPr lang="ja-JP" altLang="en-US" sz="1400" b="1" i="0" dirty="0">
              <a:solidFill>
                <a:srgbClr val="FF6B00"/>
              </a:solidFill>
              <a:effectLst/>
              <a:latin typeface="BIZ UDPゴシック" panose="020B0400000000000000" pitchFamily="50" charset="-128"/>
              <a:ea typeface="BIZ UDPゴシック" panose="020B0400000000000000" pitchFamily="50" charset="-128"/>
            </a:endParaRPr>
          </a:p>
        </p:txBody>
      </p:sp>
      <p:pic>
        <p:nvPicPr>
          <p:cNvPr id="13" name="グラフィックス 12" descr="クリップ">
            <a:extLst>
              <a:ext uri="{FF2B5EF4-FFF2-40B4-BE49-F238E27FC236}">
                <a16:creationId xmlns:a16="http://schemas.microsoft.com/office/drawing/2014/main" id="{B23EFAED-A6C8-E3DC-7892-8ED7283AB1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4693">
            <a:off x="9038871" y="1709330"/>
            <a:ext cx="914400" cy="914400"/>
          </a:xfrm>
          <a:prstGeom prst="rect">
            <a:avLst/>
          </a:prstGeom>
        </p:spPr>
      </p:pic>
      <p:grpSp>
        <p:nvGrpSpPr>
          <p:cNvPr id="15" name="グループ化 14">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2" name="テキスト ボックス 21">
            <a:extLst>
              <a:ext uri="{FF2B5EF4-FFF2-40B4-BE49-F238E27FC236}">
                <a16:creationId xmlns:a16="http://schemas.microsoft.com/office/drawing/2014/main" id="{DD7CE666-22B6-8591-D348-FF67E994C9CF}"/>
              </a:ext>
            </a:extLst>
          </p:cNvPr>
          <p:cNvSpPr txBox="1"/>
          <p:nvPr/>
        </p:nvSpPr>
        <p:spPr>
          <a:xfrm>
            <a:off x="654898" y="4875457"/>
            <a:ext cx="9913544" cy="683713"/>
          </a:xfrm>
          <a:prstGeom prst="rect">
            <a:avLst/>
          </a:prstGeom>
          <a:noFill/>
        </p:spPr>
        <p:txBody>
          <a:bodyPr wrap="square">
            <a:spAutoFit/>
          </a:bodyPr>
          <a:lstStyle/>
          <a:p>
            <a:pPr algn="l">
              <a:lnSpc>
                <a:spcPct val="150000"/>
              </a:lnSpc>
            </a:pPr>
            <a:r>
              <a:rPr lang="ja-JP" altLang="en-US" sz="1400" b="1" dirty="0">
                <a:latin typeface="BIZ UDPゴシック" panose="020B0400000000000000" pitchFamily="50" charset="-128"/>
                <a:ea typeface="BIZ UDPゴシック" panose="020B0400000000000000" pitchFamily="50" charset="-128"/>
              </a:rPr>
              <a:t>（２）</a:t>
            </a:r>
            <a:r>
              <a:rPr lang="ja-JP" altLang="en-US" sz="1400" b="1" i="0" dirty="0">
                <a:effectLst/>
                <a:latin typeface="BIZ UDPゴシック" panose="020B0400000000000000" pitchFamily="50" charset="-128"/>
                <a:ea typeface="BIZ UDPゴシック" panose="020B0400000000000000" pitchFamily="50" charset="-128"/>
              </a:rPr>
              <a:t>複数のジェスチャの組み合わせの練習</a:t>
            </a:r>
            <a:r>
              <a:rPr lang="ja-JP" altLang="en-US" sz="1400" b="1" dirty="0">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ボイスオーバーをオンにする操作）</a:t>
            </a: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　ホーム画面から「設定」を開き「</a:t>
            </a:r>
            <a:r>
              <a:rPr lang="en-US" altLang="ja-JP" sz="1400" b="1" dirty="0" err="1">
                <a:latin typeface="BIZ UDPゴシック" panose="020B0400000000000000" pitchFamily="50" charset="-128"/>
                <a:ea typeface="BIZ UDPゴシック" panose="020B0400000000000000" pitchFamily="50" charset="-128"/>
              </a:rPr>
              <a:t>VoiceOver</a:t>
            </a:r>
            <a:r>
              <a:rPr lang="ja-JP" altLang="en-US" sz="1400" b="1" i="0" dirty="0">
                <a:effectLst/>
                <a:latin typeface="BIZ UDPゴシック" panose="020B0400000000000000" pitchFamily="50" charset="-128"/>
                <a:ea typeface="BIZ UDPゴシック" panose="020B0400000000000000" pitchFamily="50" charset="-128"/>
              </a:rPr>
              <a:t>」まで進む。</a:t>
            </a:r>
          </a:p>
        </p:txBody>
      </p:sp>
      <p:sp>
        <p:nvSpPr>
          <p:cNvPr id="2" name="スライド番号プレースホルダー 1">
            <a:extLst>
              <a:ext uri="{FF2B5EF4-FFF2-40B4-BE49-F238E27FC236}">
                <a16:creationId xmlns:a16="http://schemas.microsoft.com/office/drawing/2014/main" id="{D5B1FF51-3C1F-4170-98E9-4AC29DB798D6}"/>
              </a:ext>
            </a:extLst>
          </p:cNvPr>
          <p:cNvSpPr>
            <a:spLocks noGrp="1"/>
          </p:cNvSpPr>
          <p:nvPr>
            <p:ph type="sldNum" sz="quarter" idx="12"/>
          </p:nvPr>
        </p:nvSpPr>
        <p:spPr/>
        <p:txBody>
          <a:bodyPr/>
          <a:lstStyle/>
          <a:p>
            <a:fld id="{0869AD2D-B8A4-B94C-A8F3-6904FAA7DB71}" type="slidenum">
              <a:rPr kumimoji="1" lang="ja-JP" altLang="en-US" smtClean="0"/>
              <a:pPr/>
              <a:t>10</a:t>
            </a:fld>
            <a:endParaRPr kumimoji="1" lang="ja-JP" altLang="en-US" dirty="0"/>
          </a:p>
        </p:txBody>
      </p:sp>
    </p:spTree>
    <p:extLst>
      <p:ext uri="{BB962C8B-B14F-4D97-AF65-F5344CB8AC3E}">
        <p14:creationId xmlns:p14="http://schemas.microsoft.com/office/powerpoint/2010/main" val="1518483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42">
            <a:extLst>
              <a:ext uri="{FF2B5EF4-FFF2-40B4-BE49-F238E27FC236}">
                <a16:creationId xmlns:a16="http://schemas.microsoft.com/office/drawing/2014/main" id="{3FB5FB91-D26D-CF03-09C1-BB2E431115C5}"/>
              </a:ext>
            </a:extLst>
          </p:cNvPr>
          <p:cNvSpPr/>
          <p:nvPr/>
        </p:nvSpPr>
        <p:spPr>
          <a:xfrm>
            <a:off x="593726" y="5995670"/>
            <a:ext cx="9648824" cy="1320002"/>
          </a:xfrm>
          <a:prstGeom prst="roundRect">
            <a:avLst>
              <a:gd name="adj" fmla="val 2764"/>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5" name="角丸四角形 42">
            <a:extLst>
              <a:ext uri="{FF2B5EF4-FFF2-40B4-BE49-F238E27FC236}">
                <a16:creationId xmlns:a16="http://schemas.microsoft.com/office/drawing/2014/main" id="{014D2080-5B23-F1C0-DE0B-82C078DA0B73}"/>
              </a:ext>
            </a:extLst>
          </p:cNvPr>
          <p:cNvSpPr/>
          <p:nvPr/>
        </p:nvSpPr>
        <p:spPr>
          <a:xfrm>
            <a:off x="593726" y="1736355"/>
            <a:ext cx="9661524" cy="419825"/>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8FD2EEB-B68F-2496-0DF5-180594B80E1A}"/>
              </a:ext>
            </a:extLst>
          </p:cNvPr>
          <p:cNvSpPr txBox="1"/>
          <p:nvPr/>
        </p:nvSpPr>
        <p:spPr>
          <a:xfrm>
            <a:off x="760429" y="1748362"/>
            <a:ext cx="8459772" cy="360548"/>
          </a:xfrm>
          <a:prstGeom prst="rect">
            <a:avLst/>
          </a:prstGeom>
          <a:noFill/>
        </p:spPr>
        <p:txBody>
          <a:bodyPr wrap="square">
            <a:spAutoFit/>
          </a:bodyPr>
          <a:lstStyle/>
          <a:p>
            <a:pPr>
              <a:lnSpc>
                <a:spcPct val="150000"/>
              </a:lnSpc>
            </a:pPr>
            <a:r>
              <a:rPr lang="ja-JP" altLang="en-US" sz="1400" b="1" dirty="0">
                <a:latin typeface="BIZ UDPゴシック" panose="020B0400000000000000" pitchFamily="50" charset="-128"/>
                <a:ea typeface="BIZ UDPゴシック" panose="020B0400000000000000" pitchFamily="50" charset="-128"/>
              </a:rPr>
              <a:t>ホームページの閲覧には、</a:t>
            </a:r>
            <a:r>
              <a:rPr lang="ja-JP" altLang="en-US" sz="1400" b="1" i="0" dirty="0">
                <a:effectLst/>
                <a:latin typeface="BIZ UDPゴシック" panose="020B0400000000000000" pitchFamily="50" charset="-128"/>
                <a:ea typeface="BIZ UDPゴシック" panose="020B0400000000000000" pitchFamily="50" charset="-128"/>
              </a:rPr>
              <a:t>ホーム画面上の</a:t>
            </a:r>
            <a:r>
              <a:rPr lang="en-US" altLang="ja-JP" sz="1400" b="1" i="0" dirty="0">
                <a:effectLst/>
                <a:latin typeface="BIZ UDPゴシック" panose="020B0400000000000000" pitchFamily="50" charset="-128"/>
                <a:ea typeface="BIZ UDPゴシック" panose="020B0400000000000000" pitchFamily="50" charset="-128"/>
              </a:rPr>
              <a:t>Safari(</a:t>
            </a:r>
            <a:r>
              <a:rPr lang="ja-JP" altLang="en-US" sz="1400" b="1" i="0" dirty="0">
                <a:effectLst/>
                <a:latin typeface="BIZ UDPゴシック" panose="020B0400000000000000" pitchFamily="50" charset="-128"/>
                <a:ea typeface="BIZ UDPゴシック" panose="020B0400000000000000" pitchFamily="50" charset="-128"/>
              </a:rPr>
              <a:t>サファリ</a:t>
            </a:r>
            <a:r>
              <a:rPr lang="en-US" altLang="ja-JP" sz="1400" b="1" i="0" dirty="0">
                <a:effectLst/>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というアプリを使い</a:t>
            </a:r>
            <a:r>
              <a:rPr lang="ja-JP" altLang="en-US" sz="1400" b="1" i="0" dirty="0">
                <a:effectLst/>
                <a:latin typeface="BIZ UDPゴシック" panose="020B0400000000000000" pitchFamily="50" charset="-128"/>
                <a:ea typeface="BIZ UDPゴシック" panose="020B0400000000000000" pitchFamily="50" charset="-128"/>
              </a:rPr>
              <a:t>ます。</a:t>
            </a:r>
            <a:endParaRPr lang="en-US" altLang="ja-JP" sz="1400" b="1" i="0" dirty="0">
              <a:effectLst/>
              <a:latin typeface="BIZ UDPゴシック" panose="020B0400000000000000" pitchFamily="50" charset="-128"/>
              <a:ea typeface="BIZ UDPゴシック" panose="020B0400000000000000" pitchFamily="50" charset="-128"/>
            </a:endParaRPr>
          </a:p>
        </p:txBody>
      </p:sp>
      <p:sp>
        <p:nvSpPr>
          <p:cNvPr id="21" name="角丸四角形 42">
            <a:extLst>
              <a:ext uri="{FF2B5EF4-FFF2-40B4-BE49-F238E27FC236}">
                <a16:creationId xmlns:a16="http://schemas.microsoft.com/office/drawing/2014/main" id="{76AA5A3E-D3D0-34E8-F974-24BCB9418994}"/>
              </a:ext>
            </a:extLst>
          </p:cNvPr>
          <p:cNvSpPr/>
          <p:nvPr/>
        </p:nvSpPr>
        <p:spPr>
          <a:xfrm>
            <a:off x="593726" y="2233731"/>
            <a:ext cx="4683305" cy="3674492"/>
          </a:xfrm>
          <a:prstGeom prst="roundRect">
            <a:avLst>
              <a:gd name="adj" fmla="val 1019"/>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BC22D89E-A7B9-B436-8B32-86DC815746D3}"/>
              </a:ext>
            </a:extLst>
          </p:cNvPr>
          <p:cNvSpPr txBox="1"/>
          <p:nvPr/>
        </p:nvSpPr>
        <p:spPr>
          <a:xfrm>
            <a:off x="751961" y="2290998"/>
            <a:ext cx="4383321" cy="3092257"/>
          </a:xfrm>
          <a:prstGeom prst="rect">
            <a:avLst/>
          </a:prstGeom>
          <a:noFill/>
        </p:spPr>
        <p:txBody>
          <a:bodyPr wrap="square">
            <a:spAutoFit/>
          </a:bodyPr>
          <a:lstStyle/>
          <a:p>
            <a:pPr algn="just">
              <a:lnSpc>
                <a:spcPct val="150000"/>
              </a:lnSpc>
            </a:pPr>
            <a:r>
              <a:rPr lang="ja-JP" altLang="en-US" sz="1600" b="1" i="0" dirty="0">
                <a:solidFill>
                  <a:srgbClr val="C62153"/>
                </a:solidFill>
                <a:effectLst/>
                <a:latin typeface="BIZ UDPゴシック" panose="020B0400000000000000" pitchFamily="50" charset="-128"/>
                <a:ea typeface="BIZ UDPゴシック" panose="020B0400000000000000" pitchFamily="50" charset="-128"/>
              </a:rPr>
              <a:t>開いたページの読み上げ</a:t>
            </a:r>
            <a:endParaRPr lang="ja-JP" altLang="en-US" sz="1200" b="1" i="0" dirty="0">
              <a:solidFill>
                <a:srgbClr val="444444"/>
              </a:solidFill>
              <a:effectLst/>
              <a:latin typeface="BIZ UDPゴシック" panose="020B0400000000000000" pitchFamily="50" charset="-128"/>
              <a:ea typeface="BIZ UDPゴシック" panose="020B0400000000000000" pitchFamily="50" charset="-128"/>
            </a:endParaRPr>
          </a:p>
          <a:p>
            <a:pPr marL="171450" indent="-171450" algn="just">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本指で上へスワイプ：</a:t>
            </a:r>
            <a:r>
              <a:rPr lang="ja-JP" altLang="en-US" sz="1200" b="1" dirty="0">
                <a:latin typeface="BIZ UDPゴシック" panose="020B0400000000000000" pitchFamily="50" charset="-128"/>
                <a:ea typeface="BIZ UDPゴシック" panose="020B0400000000000000" pitchFamily="50" charset="-128"/>
              </a:rPr>
              <a:t>一番</a:t>
            </a:r>
            <a:r>
              <a:rPr lang="ja-JP" altLang="en-US" sz="1200" b="1" i="0" dirty="0">
                <a:effectLst/>
                <a:latin typeface="BIZ UDPゴシック" panose="020B0400000000000000" pitchFamily="50" charset="-128"/>
                <a:ea typeface="BIZ UDPゴシック" panose="020B0400000000000000" pitchFamily="50" charset="-128"/>
              </a:rPr>
              <a:t>最初の項目から順番に読み上げます。最後の項目まで読み上げると自動読み上げは終了します。また、読み上げている途中で</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回タップをすると一時停止となり、再び</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回タップすると続きから読み上げられます。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800" b="1" i="0" dirty="0">
              <a:effectLst/>
              <a:latin typeface="BIZ UDPゴシック" panose="020B0400000000000000" pitchFamily="50" charset="-128"/>
              <a:ea typeface="BIZ UDPゴシック" panose="020B0400000000000000" pitchFamily="50" charset="-128"/>
            </a:endParaRPr>
          </a:p>
          <a:p>
            <a:pPr marL="171450" indent="-171450" algn="just">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本指で下へスワイプ：フォーカスされている項目から</a:t>
            </a:r>
            <a:r>
              <a:rPr lang="ja-JP" altLang="en-US" sz="1200" b="1" dirty="0">
                <a:latin typeface="BIZ UDPゴシック" panose="020B0400000000000000" pitchFamily="50" charset="-128"/>
                <a:ea typeface="BIZ UDPゴシック" panose="020B0400000000000000" pitchFamily="50" charset="-128"/>
              </a:rPr>
              <a:t>順番</a:t>
            </a:r>
            <a:r>
              <a:rPr lang="ja-JP" altLang="en-US" sz="1200" b="1" i="0" dirty="0">
                <a:effectLst/>
                <a:latin typeface="BIZ UDPゴシック" panose="020B0400000000000000" pitchFamily="50" charset="-128"/>
                <a:ea typeface="BIZ UDPゴシック" panose="020B0400000000000000" pitchFamily="50" charset="-128"/>
              </a:rPr>
              <a:t>に項目を読み上げます。フォーカスされている項目より手前の項目は読み上げません。読み上げの一時停止と</a:t>
            </a:r>
            <a:r>
              <a:rPr lang="ja-JP" altLang="en-US" sz="1200" b="1" dirty="0">
                <a:latin typeface="BIZ UDPゴシック" panose="020B0400000000000000" pitchFamily="50" charset="-128"/>
                <a:ea typeface="BIZ UDPゴシック" panose="020B0400000000000000" pitchFamily="50" charset="-128"/>
              </a:rPr>
              <a:t>再開</a:t>
            </a:r>
            <a:r>
              <a:rPr lang="ja-JP" altLang="en-US" sz="1200" b="1" i="0" dirty="0">
                <a:effectLst/>
                <a:latin typeface="BIZ UDPゴシック" panose="020B0400000000000000" pitchFamily="50" charset="-128"/>
                <a:ea typeface="BIZ UDPゴシック" panose="020B0400000000000000" pitchFamily="50" charset="-128"/>
              </a:rPr>
              <a:t>は</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本指の</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回タップで行うことができます。</a:t>
            </a:r>
          </a:p>
        </p:txBody>
      </p:sp>
      <p:sp>
        <p:nvSpPr>
          <p:cNvPr id="41" name="テキスト ボックス 40">
            <a:extLst>
              <a:ext uri="{FF2B5EF4-FFF2-40B4-BE49-F238E27FC236}">
                <a16:creationId xmlns:a16="http://schemas.microsoft.com/office/drawing/2014/main" id="{60AA2FAA-7E31-D177-B74F-7B61FE297872}"/>
              </a:ext>
            </a:extLst>
          </p:cNvPr>
          <p:cNvSpPr txBox="1"/>
          <p:nvPr/>
        </p:nvSpPr>
        <p:spPr>
          <a:xfrm>
            <a:off x="724011" y="1165865"/>
            <a:ext cx="10217233"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 HP</a:t>
            </a:r>
            <a:r>
              <a:rPr lang="ja-JP" altLang="en-US" sz="2800" b="1" dirty="0">
                <a:latin typeface="BIZ UDPゴシック" panose="020B0400000000000000" pitchFamily="50" charset="-128"/>
                <a:ea typeface="BIZ UDPゴシック" panose="020B0400000000000000" pitchFamily="50" charset="-128"/>
              </a:rPr>
              <a:t>を読む</a:t>
            </a:r>
          </a:p>
        </p:txBody>
      </p:sp>
      <p:sp>
        <p:nvSpPr>
          <p:cNvPr id="7" name="テキスト ボックス 6">
            <a:extLst>
              <a:ext uri="{FF2B5EF4-FFF2-40B4-BE49-F238E27FC236}">
                <a16:creationId xmlns:a16="http://schemas.microsoft.com/office/drawing/2014/main" id="{E8FB7FCE-73AF-7DCE-26CE-91A3539EADDD}"/>
              </a:ext>
            </a:extLst>
          </p:cNvPr>
          <p:cNvSpPr txBox="1"/>
          <p:nvPr/>
        </p:nvSpPr>
        <p:spPr>
          <a:xfrm>
            <a:off x="752172" y="6069177"/>
            <a:ext cx="4813492" cy="1246495"/>
          </a:xfrm>
          <a:prstGeom prst="rect">
            <a:avLst/>
          </a:prstGeom>
          <a:noFill/>
        </p:spPr>
        <p:txBody>
          <a:bodyPr wrap="square">
            <a:spAutoFit/>
          </a:bodyPr>
          <a:lstStyle/>
          <a:p>
            <a:pPr algn="just"/>
            <a:r>
              <a:rPr lang="ja-JP" altLang="en-US" sz="1600" b="1" i="0" dirty="0">
                <a:solidFill>
                  <a:srgbClr val="C62153"/>
                </a:solidFill>
                <a:effectLst/>
                <a:latin typeface="BIZ UDPゴシック" panose="020B0400000000000000" pitchFamily="50" charset="-128"/>
                <a:ea typeface="BIZ UDPゴシック" panose="020B0400000000000000" pitchFamily="50" charset="-128"/>
              </a:rPr>
              <a:t>項目の移動</a:t>
            </a:r>
            <a:endParaRPr lang="en-US" altLang="ja-JP" sz="1600" b="1" i="0" dirty="0">
              <a:solidFill>
                <a:srgbClr val="C62153"/>
              </a:solidFill>
              <a:effectLst/>
              <a:latin typeface="BIZ UDPゴシック" panose="020B0400000000000000" pitchFamily="50" charset="-128"/>
              <a:ea typeface="BIZ UDPゴシック" panose="020B0400000000000000" pitchFamily="50" charset="-128"/>
            </a:endParaRPr>
          </a:p>
          <a:p>
            <a:pPr algn="just"/>
            <a:endParaRPr lang="ja-JP" altLang="en-US" sz="500" b="1" i="0" dirty="0">
              <a:effectLst/>
              <a:latin typeface="BIZ UDPゴシック" panose="020B0400000000000000" pitchFamily="50" charset="-128"/>
              <a:ea typeface="BIZ UDPゴシック" panose="020B0400000000000000" pitchFamily="50" charset="-128"/>
            </a:endParaRPr>
          </a:p>
          <a:p>
            <a:pPr marL="171450" indent="-171450" algn="just">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本指で左右スワイプ：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本指で左へスワイプすると一つ前の項目へ移動できます。</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本指で右へスワイプすると次の項目へ移動できます。</a:t>
            </a:r>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2" name="角丸四角形 42">
            <a:extLst>
              <a:ext uri="{FF2B5EF4-FFF2-40B4-BE49-F238E27FC236}">
                <a16:creationId xmlns:a16="http://schemas.microsoft.com/office/drawing/2014/main" id="{CF04E47B-5CCC-32F2-1695-E51303D40AE9}"/>
              </a:ext>
            </a:extLst>
          </p:cNvPr>
          <p:cNvSpPr/>
          <p:nvPr/>
        </p:nvSpPr>
        <p:spPr>
          <a:xfrm>
            <a:off x="5373556" y="2233731"/>
            <a:ext cx="4868994" cy="3674492"/>
          </a:xfrm>
          <a:prstGeom prst="roundRect">
            <a:avLst>
              <a:gd name="adj" fmla="val 755"/>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E6F7137-7553-F4E9-69F5-D2ED7C7DB51A}"/>
              </a:ext>
            </a:extLst>
          </p:cNvPr>
          <p:cNvSpPr txBox="1"/>
          <p:nvPr/>
        </p:nvSpPr>
        <p:spPr>
          <a:xfrm>
            <a:off x="5499563" y="2291481"/>
            <a:ext cx="4530636" cy="3600986"/>
          </a:xfrm>
          <a:prstGeom prst="rect">
            <a:avLst/>
          </a:prstGeom>
          <a:noFill/>
        </p:spPr>
        <p:txBody>
          <a:bodyPr wrap="square">
            <a:spAutoFit/>
          </a:bodyPr>
          <a:lstStyle/>
          <a:p>
            <a:pPr algn="just">
              <a:lnSpc>
                <a:spcPct val="150000"/>
              </a:lnSpc>
            </a:pPr>
            <a:r>
              <a:rPr lang="ja-JP" altLang="en-US" sz="1600" b="1" i="0" dirty="0">
                <a:solidFill>
                  <a:srgbClr val="C62153"/>
                </a:solidFill>
                <a:effectLst/>
                <a:latin typeface="BIZ UDPゴシック" panose="020B0400000000000000" pitchFamily="50" charset="-128"/>
                <a:ea typeface="BIZ UDPゴシック" panose="020B0400000000000000" pitchFamily="50" charset="-128"/>
              </a:rPr>
              <a:t>画面の切り替え</a:t>
            </a:r>
            <a:endParaRPr lang="en-US" altLang="ja-JP" sz="1200" b="1" dirty="0">
              <a:solidFill>
                <a:srgbClr val="444444"/>
              </a:solidFill>
              <a:latin typeface="BIZ UDPゴシック" panose="020B0400000000000000" pitchFamily="50" charset="-128"/>
              <a:ea typeface="BIZ UDPゴシック" panose="020B0400000000000000" pitchFamily="50" charset="-128"/>
            </a:endParaRPr>
          </a:p>
          <a:p>
            <a:pPr marL="171450" indent="-171450" algn="just">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本指でタッチ：指があたっている画面上の項目を読み上げます。画面上から指を離さずに前後左右に指を動かすと、指を動かした先の画面上の項目を読み上げます。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800" b="1" i="0" dirty="0">
              <a:effectLst/>
              <a:latin typeface="BIZ UDPゴシック" panose="020B0400000000000000" pitchFamily="50" charset="-128"/>
              <a:ea typeface="BIZ UDPゴシック" panose="020B0400000000000000" pitchFamily="50" charset="-128"/>
            </a:endParaRPr>
          </a:p>
          <a:p>
            <a:pPr marL="171450" indent="-171450" algn="just">
              <a:lnSpc>
                <a:spcPct val="150000"/>
              </a:lnSpc>
              <a:buFont typeface="Wingdings" panose="05000000000000000000" pitchFamily="2" charset="2"/>
              <a:buChar char="l"/>
            </a:pPr>
            <a:r>
              <a:rPr lang="en-US" altLang="ja-JP" sz="1200" b="1" dirty="0">
                <a:latin typeface="BIZ UDPゴシック" panose="020B0400000000000000" pitchFamily="50" charset="-128"/>
                <a:ea typeface="BIZ UDPゴシック" panose="020B0400000000000000" pitchFamily="50" charset="-128"/>
              </a:rPr>
              <a:t>1</a:t>
            </a:r>
            <a:r>
              <a:rPr lang="ja-JP" altLang="en-US" sz="1200" b="1" dirty="0">
                <a:latin typeface="BIZ UDPゴシック" panose="020B0400000000000000" pitchFamily="50" charset="-128"/>
                <a:ea typeface="BIZ UDPゴシック" panose="020B0400000000000000" pitchFamily="50" charset="-128"/>
              </a:rPr>
              <a:t>本指でダブルタップ：</a:t>
            </a:r>
            <a:r>
              <a:rPr lang="ja-JP" altLang="en-US" sz="1200" b="1" i="0" dirty="0">
                <a:effectLst/>
                <a:latin typeface="BIZ UDPゴシック" panose="020B0400000000000000" pitchFamily="50" charset="-128"/>
                <a:ea typeface="BIZ UDPゴシック" panose="020B0400000000000000" pitchFamily="50" charset="-128"/>
              </a:rPr>
              <a:t>項目を実行することができ、項目がリンクであればリンク先のページを開くことができます。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800" b="1" i="0" dirty="0">
              <a:effectLst/>
              <a:latin typeface="BIZ UDPゴシック" panose="020B0400000000000000" pitchFamily="50" charset="-128"/>
              <a:ea typeface="BIZ UDPゴシック" panose="020B0400000000000000" pitchFamily="50" charset="-128"/>
            </a:endParaRPr>
          </a:p>
          <a:p>
            <a:pPr marL="171450" indent="-171450" algn="just">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スプリットタップ</a:t>
            </a:r>
            <a:r>
              <a:rPr lang="en-US" altLang="ja-JP" sz="1200" b="1" i="0" baseline="30000" dirty="0">
                <a:effectLst/>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本指で画面上をタッチしたまま別の指</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本で</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回タップすることです。</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本指のダブルタップと同じように項目を実行することができ、リンクであればリンク先のページを開くことができます。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en-US" altLang="ja-JP" sz="5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800" b="1" dirty="0">
                <a:latin typeface="BIZ UDPゴシック" panose="020B0400000000000000" pitchFamily="50" charset="-128"/>
                <a:ea typeface="BIZ UDPゴシック" panose="020B0400000000000000" pitchFamily="50" charset="-128"/>
              </a:rPr>
              <a:t>　　</a:t>
            </a:r>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スプリットタップは「第</a:t>
            </a:r>
            <a:r>
              <a:rPr lang="en-US" altLang="ja-JP" sz="800" b="1" dirty="0">
                <a:latin typeface="BIZ UDPゴシック" panose="020B0400000000000000" pitchFamily="50" charset="-128"/>
                <a:ea typeface="BIZ UDPゴシック" panose="020B0400000000000000" pitchFamily="50" charset="-128"/>
              </a:rPr>
              <a:t>3</a:t>
            </a:r>
            <a:r>
              <a:rPr lang="ja-JP" altLang="en-US" sz="800" b="1" dirty="0">
                <a:latin typeface="BIZ UDPゴシック" panose="020B0400000000000000" pitchFamily="50" charset="-128"/>
                <a:ea typeface="BIZ UDPゴシック" panose="020B0400000000000000" pitchFamily="50" charset="-128"/>
              </a:rPr>
              <a:t>章</a:t>
            </a:r>
            <a:r>
              <a:rPr lang="en-US" altLang="ja-JP" sz="800" b="1" dirty="0">
                <a:latin typeface="BIZ UDPゴシック" panose="020B0400000000000000" pitchFamily="50" charset="-128"/>
                <a:ea typeface="BIZ UDPゴシック" panose="020B0400000000000000" pitchFamily="50" charset="-128"/>
              </a:rPr>
              <a:t>4.</a:t>
            </a:r>
            <a:r>
              <a:rPr lang="ja-JP" altLang="en-US" sz="800" b="1" dirty="0">
                <a:latin typeface="BIZ UDPゴシック" panose="020B0400000000000000" pitchFamily="50" charset="-128"/>
                <a:ea typeface="BIZ UDPゴシック" panose="020B0400000000000000" pitchFamily="50" charset="-128"/>
              </a:rPr>
              <a:t>ボイスオーバージェスチャと入力」のページでも説明しています。</a:t>
            </a:r>
            <a:endParaRPr lang="en-US" altLang="ja-JP" sz="800" b="1"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BA11366C-97A5-E6E6-2D9B-541090986540}"/>
              </a:ext>
            </a:extLst>
          </p:cNvPr>
          <p:cNvSpPr txBox="1"/>
          <p:nvPr/>
        </p:nvSpPr>
        <p:spPr>
          <a:xfrm>
            <a:off x="5634911" y="6198051"/>
            <a:ext cx="4395288" cy="1060931"/>
          </a:xfrm>
          <a:prstGeom prst="rect">
            <a:avLst/>
          </a:prstGeom>
          <a:noFill/>
        </p:spPr>
        <p:txBody>
          <a:bodyPr wrap="square">
            <a:spAutoFit/>
          </a:bodyPr>
          <a:lstStyle/>
          <a:p>
            <a:pPr marL="171450" indent="-171450" algn="just">
              <a:buFont typeface="Wingdings" panose="05000000000000000000" pitchFamily="2" charset="2"/>
              <a:buChar char="l"/>
            </a:pPr>
            <a:endParaRPr lang="en-US" altLang="ja-JP" sz="1200" b="1" i="0" dirty="0">
              <a:effectLst/>
              <a:latin typeface="BIZ UDPゴシック" panose="020B0400000000000000" pitchFamily="50" charset="-128"/>
              <a:ea typeface="BIZ UDPゴシック" panose="020B0400000000000000" pitchFamily="50" charset="-128"/>
            </a:endParaRPr>
          </a:p>
          <a:p>
            <a:pPr marL="171450" indent="-171450" algn="just">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本指で上下スワイプ：画面スクロールと言います。表示されている画面より手前あるいは先の内容を表示させることができます。</a:t>
            </a:r>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9" name="スライド番号プレースホルダー 8">
            <a:extLst>
              <a:ext uri="{FF2B5EF4-FFF2-40B4-BE49-F238E27FC236}">
                <a16:creationId xmlns:a16="http://schemas.microsoft.com/office/drawing/2014/main" id="{2FED9DE4-B7C8-4EF6-BFD1-85F6325BD037}"/>
              </a:ext>
            </a:extLst>
          </p:cNvPr>
          <p:cNvSpPr>
            <a:spLocks noGrp="1"/>
          </p:cNvSpPr>
          <p:nvPr>
            <p:ph type="sldNum" sz="quarter" idx="12"/>
          </p:nvPr>
        </p:nvSpPr>
        <p:spPr/>
        <p:txBody>
          <a:bodyPr/>
          <a:lstStyle/>
          <a:p>
            <a:fld id="{0869AD2D-B8A4-B94C-A8F3-6904FAA7DB71}" type="slidenum">
              <a:rPr kumimoji="1" lang="ja-JP" altLang="en-US" smtClean="0"/>
              <a:pPr/>
              <a:t>11</a:t>
            </a:fld>
            <a:endParaRPr kumimoji="1" lang="ja-JP" altLang="en-US" dirty="0"/>
          </a:p>
        </p:txBody>
      </p:sp>
    </p:spTree>
    <p:extLst>
      <p:ext uri="{BB962C8B-B14F-4D97-AF65-F5344CB8AC3E}">
        <p14:creationId xmlns:p14="http://schemas.microsoft.com/office/powerpoint/2010/main" val="3057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B6B5A7B2-A205-7E75-ED3E-7AA56BE4738A}"/>
              </a:ext>
            </a:extLst>
          </p:cNvPr>
          <p:cNvSpPr/>
          <p:nvPr/>
        </p:nvSpPr>
        <p:spPr>
          <a:xfrm>
            <a:off x="593726" y="2906976"/>
            <a:ext cx="9648824" cy="4295216"/>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角丸四角形 42">
            <a:extLst>
              <a:ext uri="{FF2B5EF4-FFF2-40B4-BE49-F238E27FC236}">
                <a16:creationId xmlns:a16="http://schemas.microsoft.com/office/drawing/2014/main" id="{014D2080-5B23-F1C0-DE0B-82C078DA0B73}"/>
              </a:ext>
            </a:extLst>
          </p:cNvPr>
          <p:cNvSpPr/>
          <p:nvPr/>
        </p:nvSpPr>
        <p:spPr>
          <a:xfrm>
            <a:off x="593725" y="1172237"/>
            <a:ext cx="9648825" cy="165732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27" name="テキスト ボックス 26">
            <a:extLst>
              <a:ext uri="{FF2B5EF4-FFF2-40B4-BE49-F238E27FC236}">
                <a16:creationId xmlns:a16="http://schemas.microsoft.com/office/drawing/2014/main" id="{7FD55655-5A4D-200E-CD2A-D0AEEF5C72BF}"/>
              </a:ext>
            </a:extLst>
          </p:cNvPr>
          <p:cNvSpPr txBox="1"/>
          <p:nvPr/>
        </p:nvSpPr>
        <p:spPr>
          <a:xfrm>
            <a:off x="1554451" y="3038696"/>
            <a:ext cx="2249659" cy="900246"/>
          </a:xfrm>
          <a:prstGeom prst="rect">
            <a:avLst/>
          </a:prstGeom>
          <a:noFill/>
        </p:spPr>
        <p:txBody>
          <a:bodyPr wrap="square">
            <a:spAutoFit/>
          </a:bodyPr>
          <a:lstStyle/>
          <a:p>
            <a:pPr algn="just">
              <a:lnSpc>
                <a:spcPct val="150000"/>
              </a:lnSpc>
            </a:pPr>
            <a:r>
              <a:rPr lang="ja-JP" altLang="en-US" sz="1200" b="1" i="0" dirty="0">
                <a:effectLst/>
                <a:latin typeface="BIZ UDPゴシック" panose="020B0400000000000000" pitchFamily="50" charset="-128"/>
                <a:ea typeface="BIZ UDPゴシック" panose="020B0400000000000000" pitchFamily="50" charset="-128"/>
              </a:rPr>
              <a:t>荒川区の</a:t>
            </a:r>
            <a:r>
              <a:rPr lang="en-US" altLang="ja-JP" sz="1200" b="1" i="0" dirty="0">
                <a:effectLst/>
                <a:latin typeface="BIZ UDPゴシック" panose="020B0400000000000000" pitchFamily="50" charset="-128"/>
                <a:ea typeface="BIZ UDPゴシック" panose="020B0400000000000000" pitchFamily="50" charset="-128"/>
              </a:rPr>
              <a:t>HP</a:t>
            </a:r>
            <a:r>
              <a:rPr lang="ja-JP" altLang="en-US" sz="1200" b="1" i="0" dirty="0">
                <a:effectLst/>
                <a:latin typeface="BIZ UDPゴシック" panose="020B0400000000000000" pitchFamily="50" charset="-128"/>
                <a:ea typeface="BIZ UDPゴシック" panose="020B0400000000000000" pitchFamily="50" charset="-128"/>
              </a:rPr>
              <a:t>を開く。</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本指のスワイプによる項目の移動で読んでみましょう。</a:t>
            </a:r>
          </a:p>
        </p:txBody>
      </p:sp>
      <p:sp>
        <p:nvSpPr>
          <p:cNvPr id="28" name="テキスト ボックス 27">
            <a:extLst>
              <a:ext uri="{FF2B5EF4-FFF2-40B4-BE49-F238E27FC236}">
                <a16:creationId xmlns:a16="http://schemas.microsoft.com/office/drawing/2014/main" id="{78011219-864E-1E33-2CFC-0C83C539D362}"/>
              </a:ext>
            </a:extLst>
          </p:cNvPr>
          <p:cNvSpPr txBox="1"/>
          <p:nvPr/>
        </p:nvSpPr>
        <p:spPr>
          <a:xfrm>
            <a:off x="4401924" y="3039763"/>
            <a:ext cx="2436965" cy="1153264"/>
          </a:xfrm>
          <a:prstGeom prst="rect">
            <a:avLst/>
          </a:prstGeom>
          <a:noFill/>
        </p:spPr>
        <p:txBody>
          <a:bodyPr wrap="square">
            <a:spAutoFit/>
          </a:bodyPr>
          <a:lstStyle/>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本指のスワイプによる項目の</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i="0" dirty="0">
                <a:effectLst/>
                <a:latin typeface="BIZ UDPゴシック" panose="020B0400000000000000" pitchFamily="50" charset="-128"/>
                <a:ea typeface="BIZ UDPゴシック" panose="020B0400000000000000" pitchFamily="50" charset="-128"/>
              </a:rPr>
              <a:t>移動、あるいは画面上で指を移動させながら</a:t>
            </a:r>
            <a:r>
              <a:rPr lang="ja-JP" altLang="en-US" sz="1200" b="1" dirty="0">
                <a:latin typeface="BIZ UDPゴシック" panose="020B0400000000000000" pitchFamily="50" charset="-128"/>
                <a:ea typeface="BIZ UDPゴシック" panose="020B0400000000000000" pitchFamily="50" charset="-128"/>
              </a:rPr>
              <a:t>「ほかの公式</a:t>
            </a:r>
            <a:r>
              <a:rPr lang="en-US" altLang="ja-JP" sz="1200" b="1" dirty="0">
                <a:latin typeface="BIZ UDPゴシック" panose="020B0400000000000000" pitchFamily="50" charset="-128"/>
                <a:ea typeface="BIZ UDPゴシック" panose="020B0400000000000000" pitchFamily="50" charset="-128"/>
              </a:rPr>
              <a:t>SNS</a:t>
            </a:r>
            <a:r>
              <a:rPr lang="ja-JP" altLang="en-US" sz="1200" b="1" dirty="0">
                <a:latin typeface="BIZ UDPゴシック" panose="020B0400000000000000" pitchFamily="50" charset="-128"/>
                <a:ea typeface="BIZ UDPゴシック" panose="020B0400000000000000" pitchFamily="50" charset="-128"/>
              </a:rPr>
              <a:t>をみる」</a:t>
            </a:r>
            <a:r>
              <a:rPr lang="ja-JP" altLang="en-US" sz="1200" b="1" i="0" dirty="0">
                <a:effectLst/>
                <a:latin typeface="BIZ UDPゴシック" panose="020B0400000000000000" pitchFamily="50" charset="-128"/>
                <a:ea typeface="BIZ UDPゴシック" panose="020B0400000000000000" pitchFamily="50" charset="-128"/>
              </a:rPr>
              <a:t>という項目を探す。</a:t>
            </a:r>
          </a:p>
        </p:txBody>
      </p:sp>
      <p:sp>
        <p:nvSpPr>
          <p:cNvPr id="5" name="テキスト ボックス 4">
            <a:extLst>
              <a:ext uri="{FF2B5EF4-FFF2-40B4-BE49-F238E27FC236}">
                <a16:creationId xmlns:a16="http://schemas.microsoft.com/office/drawing/2014/main" id="{C19E5969-7657-03B4-852A-ECB713D37480}"/>
              </a:ext>
            </a:extLst>
          </p:cNvPr>
          <p:cNvSpPr txBox="1"/>
          <p:nvPr/>
        </p:nvSpPr>
        <p:spPr>
          <a:xfrm>
            <a:off x="7524469" y="3036485"/>
            <a:ext cx="2495832" cy="900246"/>
          </a:xfrm>
          <a:prstGeom prst="rect">
            <a:avLst/>
          </a:prstGeom>
          <a:noFill/>
        </p:spPr>
        <p:txBody>
          <a:bodyPr wrap="square">
            <a:spAutoFit/>
          </a:bodyPr>
          <a:lstStyle/>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「ほかの公式</a:t>
            </a:r>
            <a:r>
              <a:rPr lang="en-US" altLang="ja-JP" sz="1200" b="1" dirty="0">
                <a:latin typeface="BIZ UDPゴシック" panose="020B0400000000000000" pitchFamily="50" charset="-128"/>
                <a:ea typeface="BIZ UDPゴシック" panose="020B0400000000000000" pitchFamily="50" charset="-128"/>
              </a:rPr>
              <a:t>SNS</a:t>
            </a:r>
            <a:r>
              <a:rPr lang="ja-JP" altLang="en-US" sz="1200" b="1" dirty="0">
                <a:latin typeface="BIZ UDPゴシック" panose="020B0400000000000000" pitchFamily="50" charset="-128"/>
                <a:ea typeface="BIZ UDPゴシック" panose="020B0400000000000000" pitchFamily="50" charset="-128"/>
              </a:rPr>
              <a:t>をみる」</a:t>
            </a:r>
            <a:r>
              <a:rPr lang="ja-JP" altLang="en-US" sz="1200" b="1" i="0" dirty="0">
                <a:effectLst/>
                <a:latin typeface="BIZ UDPゴシック" panose="020B0400000000000000" pitchFamily="50" charset="-128"/>
                <a:ea typeface="BIZ UDPゴシック" panose="020B0400000000000000" pitchFamily="50" charset="-128"/>
              </a:rPr>
              <a:t>はリンクなので、</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本指のダブルタップでページを開く。</a:t>
            </a:r>
          </a:p>
        </p:txBody>
      </p:sp>
      <p:sp>
        <p:nvSpPr>
          <p:cNvPr id="9" name="テキスト ボックス 8">
            <a:extLst>
              <a:ext uri="{FF2B5EF4-FFF2-40B4-BE49-F238E27FC236}">
                <a16:creationId xmlns:a16="http://schemas.microsoft.com/office/drawing/2014/main" id="{692B9F5F-6A9F-A1DC-5064-A47DAE4BBFD7}"/>
              </a:ext>
            </a:extLst>
          </p:cNvPr>
          <p:cNvSpPr txBox="1"/>
          <p:nvPr/>
        </p:nvSpPr>
        <p:spPr>
          <a:xfrm>
            <a:off x="755616" y="1523706"/>
            <a:ext cx="7534718" cy="768224"/>
          </a:xfrm>
          <a:prstGeom prst="rect">
            <a:avLst/>
          </a:prstGeom>
          <a:noFill/>
        </p:spPr>
        <p:txBody>
          <a:bodyPr wrap="square">
            <a:spAutoFit/>
          </a:bodyPr>
          <a:lstStyle/>
          <a:p>
            <a:pPr>
              <a:lnSpc>
                <a:spcPct val="150000"/>
              </a:lnSpc>
            </a:pPr>
            <a:r>
              <a:rPr lang="ja-JP" altLang="en-US" sz="1600" b="1" dirty="0">
                <a:solidFill>
                  <a:srgbClr val="FF6B00"/>
                </a:solidFill>
                <a:latin typeface="BIZ UDPゴシック" panose="020B0400000000000000" pitchFamily="50" charset="-128"/>
                <a:ea typeface="BIZ UDPゴシック" panose="020B0400000000000000" pitchFamily="50" charset="-128"/>
              </a:rPr>
              <a:t>＜レッスン＞</a:t>
            </a:r>
            <a:br>
              <a:rPr lang="en-US" altLang="ja-JP" sz="1600" dirty="0">
                <a:solidFill>
                  <a:srgbClr val="FF6B00"/>
                </a:solidFill>
                <a:latin typeface="BIZ UDPゴシック" panose="020B0400000000000000" pitchFamily="50" charset="-128"/>
                <a:ea typeface="BIZ UDPゴシック" panose="020B0400000000000000" pitchFamily="50" charset="-128"/>
              </a:rPr>
            </a:br>
            <a:r>
              <a:rPr lang="ja-JP" altLang="en-US" sz="1600" b="1" dirty="0">
                <a:solidFill>
                  <a:srgbClr val="FF6B00"/>
                </a:solidFill>
                <a:latin typeface="BIZ UDPゴシック" panose="020B0400000000000000" pitchFamily="50" charset="-128"/>
                <a:ea typeface="BIZ UDPゴシック" panose="020B0400000000000000" pitchFamily="50" charset="-128"/>
              </a:rPr>
              <a:t>行政の</a:t>
            </a:r>
            <a:r>
              <a:rPr lang="en-US" altLang="ja-JP" sz="1600" b="1" dirty="0">
                <a:solidFill>
                  <a:srgbClr val="FF6B00"/>
                </a:solidFill>
                <a:latin typeface="BIZ UDPゴシック" panose="020B0400000000000000" pitchFamily="50" charset="-128"/>
                <a:ea typeface="BIZ UDPゴシック" panose="020B0400000000000000" pitchFamily="50" charset="-128"/>
              </a:rPr>
              <a:t>HP</a:t>
            </a:r>
            <a:r>
              <a:rPr lang="ja-JP" altLang="en-US" sz="1600" b="1" dirty="0">
                <a:solidFill>
                  <a:srgbClr val="FF6B00"/>
                </a:solidFill>
                <a:latin typeface="BIZ UDPゴシック" panose="020B0400000000000000" pitchFamily="50" charset="-128"/>
                <a:ea typeface="BIZ UDPゴシック" panose="020B0400000000000000" pitchFamily="50" charset="-128"/>
              </a:rPr>
              <a:t>へアクセスしてみましょう。</a:t>
            </a:r>
            <a:endParaRPr lang="en-US" altLang="ja-JP" sz="1600" b="1" dirty="0">
              <a:solidFill>
                <a:srgbClr val="FF6B00"/>
              </a:solidFill>
              <a:latin typeface="BIZ UDPゴシック" panose="020B0400000000000000" pitchFamily="50" charset="-128"/>
              <a:ea typeface="BIZ UDPゴシック" panose="020B0400000000000000" pitchFamily="50" charset="-128"/>
            </a:endParaRPr>
          </a:p>
        </p:txBody>
      </p:sp>
      <p:sp>
        <p:nvSpPr>
          <p:cNvPr id="34" name="三角形 60">
            <a:extLst>
              <a:ext uri="{FF2B5EF4-FFF2-40B4-BE49-F238E27FC236}">
                <a16:creationId xmlns:a16="http://schemas.microsoft.com/office/drawing/2014/main" id="{EEAB8600-4122-5707-3096-BC2CE0A53EAE}"/>
              </a:ext>
            </a:extLst>
          </p:cNvPr>
          <p:cNvSpPr/>
          <p:nvPr/>
        </p:nvSpPr>
        <p:spPr>
          <a:xfrm rot="5400000">
            <a:off x="3623471" y="5151448"/>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円/楕円 10">
            <a:extLst>
              <a:ext uri="{FF2B5EF4-FFF2-40B4-BE49-F238E27FC236}">
                <a16:creationId xmlns:a16="http://schemas.microsoft.com/office/drawing/2014/main" id="{FE9C62B7-6F07-9436-94B5-7F6583B9C72A}"/>
              </a:ext>
            </a:extLst>
          </p:cNvPr>
          <p:cNvSpPr/>
          <p:nvPr/>
        </p:nvSpPr>
        <p:spPr>
          <a:xfrm>
            <a:off x="849834"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a:t>
            </a:r>
          </a:p>
        </p:txBody>
      </p:sp>
      <p:sp>
        <p:nvSpPr>
          <p:cNvPr id="37" name="円/楕円 10">
            <a:extLst>
              <a:ext uri="{FF2B5EF4-FFF2-40B4-BE49-F238E27FC236}">
                <a16:creationId xmlns:a16="http://schemas.microsoft.com/office/drawing/2014/main" id="{FE9C62B7-6F07-9436-94B5-7F6583B9C72A}"/>
              </a:ext>
            </a:extLst>
          </p:cNvPr>
          <p:cNvSpPr/>
          <p:nvPr/>
        </p:nvSpPr>
        <p:spPr>
          <a:xfrm>
            <a:off x="3716345"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２</a:t>
            </a:r>
          </a:p>
        </p:txBody>
      </p:sp>
      <p:sp>
        <p:nvSpPr>
          <p:cNvPr id="38" name="円/楕円 10">
            <a:extLst>
              <a:ext uri="{FF2B5EF4-FFF2-40B4-BE49-F238E27FC236}">
                <a16:creationId xmlns:a16="http://schemas.microsoft.com/office/drawing/2014/main" id="{FE9C62B7-6F07-9436-94B5-7F6583B9C72A}"/>
              </a:ext>
            </a:extLst>
          </p:cNvPr>
          <p:cNvSpPr/>
          <p:nvPr/>
        </p:nvSpPr>
        <p:spPr>
          <a:xfrm>
            <a:off x="6838889"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３</a:t>
            </a:r>
          </a:p>
        </p:txBody>
      </p:sp>
      <p:sp>
        <p:nvSpPr>
          <p:cNvPr id="39" name="三角形 60">
            <a:extLst>
              <a:ext uri="{FF2B5EF4-FFF2-40B4-BE49-F238E27FC236}">
                <a16:creationId xmlns:a16="http://schemas.microsoft.com/office/drawing/2014/main" id="{EEAB8600-4122-5707-3096-BC2CE0A53EAE}"/>
              </a:ext>
            </a:extLst>
          </p:cNvPr>
          <p:cNvSpPr/>
          <p:nvPr/>
        </p:nvSpPr>
        <p:spPr>
          <a:xfrm rot="5400000">
            <a:off x="6775824" y="5151448"/>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角丸四角形 42">
            <a:extLst>
              <a:ext uri="{FF2B5EF4-FFF2-40B4-BE49-F238E27FC236}">
                <a16:creationId xmlns:a16="http://schemas.microsoft.com/office/drawing/2014/main" id="{5494263A-9FB4-1FEF-42F4-D2C731BE271A}"/>
              </a:ext>
            </a:extLst>
          </p:cNvPr>
          <p:cNvSpPr/>
          <p:nvPr/>
        </p:nvSpPr>
        <p:spPr>
          <a:xfrm>
            <a:off x="4489690" y="1352622"/>
            <a:ext cx="5530611" cy="136785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44FABE5C-F857-C527-DFD4-C5D5D377CA3A}"/>
              </a:ext>
            </a:extLst>
          </p:cNvPr>
          <p:cNvSpPr txBox="1"/>
          <p:nvPr/>
        </p:nvSpPr>
        <p:spPr>
          <a:xfrm>
            <a:off x="4550408" y="1502300"/>
            <a:ext cx="2704587" cy="946413"/>
          </a:xfrm>
          <a:prstGeom prst="rect">
            <a:avLst/>
          </a:prstGeom>
          <a:noFill/>
        </p:spPr>
        <p:txBody>
          <a:bodyPr wrap="square">
            <a:spAutoFit/>
          </a:bodyPr>
          <a:lstStyle/>
          <a:p>
            <a:pPr>
              <a:lnSpc>
                <a:spcPct val="150000"/>
              </a:lnSpc>
            </a:pPr>
            <a:r>
              <a:rPr lang="en-US" altLang="ja-JP" sz="1400"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HP URL】</a:t>
            </a:r>
            <a:endParaRPr lang="en-US" altLang="ja-JP" sz="1400" b="1" i="0" dirty="0">
              <a:effectLst/>
              <a:latin typeface="BIZ UDPゴシック" panose="020B0400000000000000" pitchFamily="50" charset="-128"/>
              <a:ea typeface="BIZ UDPゴシック" panose="020B0400000000000000" pitchFamily="50" charset="-128"/>
            </a:endParaRPr>
          </a:p>
          <a:p>
            <a:pPr>
              <a:lnSpc>
                <a:spcPct val="150000"/>
              </a:lnSpc>
            </a:pPr>
            <a:r>
              <a:rPr lang="en-US" altLang="ja-JP" sz="1200" b="1" dirty="0">
                <a:latin typeface="BIZ UDPゴシック" panose="020B0400000000000000" pitchFamily="50" charset="-128"/>
                <a:ea typeface="BIZ UDPゴシック" panose="020B0400000000000000" pitchFamily="50" charset="-128"/>
              </a:rPr>
              <a:t>https://www.city.arakawa.tokyo.jp/</a:t>
            </a:r>
          </a:p>
        </p:txBody>
      </p:sp>
      <p:sp>
        <p:nvSpPr>
          <p:cNvPr id="40" name="テキスト ボックス 39">
            <a:extLst>
              <a:ext uri="{FF2B5EF4-FFF2-40B4-BE49-F238E27FC236}">
                <a16:creationId xmlns:a16="http://schemas.microsoft.com/office/drawing/2014/main" id="{D1947689-6130-31CE-72EC-68E9903EA10E}"/>
              </a:ext>
            </a:extLst>
          </p:cNvPr>
          <p:cNvSpPr txBox="1"/>
          <p:nvPr/>
        </p:nvSpPr>
        <p:spPr>
          <a:xfrm>
            <a:off x="7141835" y="1597858"/>
            <a:ext cx="1979393" cy="307777"/>
          </a:xfrm>
          <a:prstGeom prst="rect">
            <a:avLst/>
          </a:prstGeom>
          <a:noFill/>
        </p:spPr>
        <p:txBody>
          <a:bodyPr wrap="square">
            <a:spAutoFit/>
          </a:bodyPr>
          <a:lstStyle/>
          <a:p>
            <a:r>
              <a:rPr lang="en-US" altLang="ja-JP" sz="1400" b="1" i="0" dirty="0">
                <a:effectLst/>
                <a:latin typeface="BIZ UDPゴシック" panose="020B0400000000000000" pitchFamily="50" charset="-128"/>
                <a:ea typeface="BIZ UDPゴシック" panose="020B0400000000000000" pitchFamily="50" charset="-128"/>
              </a:rPr>
              <a:t>【QR</a:t>
            </a:r>
            <a:r>
              <a:rPr lang="ja-JP" altLang="en-US" sz="1400" b="1" i="0" dirty="0">
                <a:effectLst/>
                <a:latin typeface="BIZ UDPゴシック" panose="020B0400000000000000" pitchFamily="50" charset="-128"/>
                <a:ea typeface="BIZ UDPゴシック" panose="020B0400000000000000" pitchFamily="50" charset="-128"/>
              </a:rPr>
              <a:t>コード</a:t>
            </a:r>
            <a:r>
              <a:rPr lang="en-US" altLang="ja-JP" sz="1400" b="1" i="0" dirty="0">
                <a:effectLst/>
                <a:latin typeface="BIZ UDPゴシック" panose="020B0400000000000000" pitchFamily="50" charset="-128"/>
                <a:ea typeface="BIZ UDPゴシック" panose="020B0400000000000000" pitchFamily="50" charset="-128"/>
              </a:rPr>
              <a:t>】</a:t>
            </a:r>
          </a:p>
        </p:txBody>
      </p:sp>
      <p:pic>
        <p:nvPicPr>
          <p:cNvPr id="10" name="グラフィックス 9" descr="クリップ">
            <a:extLst>
              <a:ext uri="{FF2B5EF4-FFF2-40B4-BE49-F238E27FC236}">
                <a16:creationId xmlns:a16="http://schemas.microsoft.com/office/drawing/2014/main" id="{42AE5E2B-6783-DC9D-6891-6FEE60D2F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4693">
            <a:off x="3745892" y="1008909"/>
            <a:ext cx="914400" cy="914400"/>
          </a:xfrm>
          <a:prstGeom prst="rect">
            <a:avLst/>
          </a:prstGeom>
        </p:spPr>
      </p:pic>
      <p:pic>
        <p:nvPicPr>
          <p:cNvPr id="11" name="図 10">
            <a:extLst>
              <a:ext uri="{FF2B5EF4-FFF2-40B4-BE49-F238E27FC236}">
                <a16:creationId xmlns:a16="http://schemas.microsoft.com/office/drawing/2014/main" id="{A0924D24-46AF-9F21-9B24-878E8694A468}"/>
              </a:ext>
            </a:extLst>
          </p:cNvPr>
          <p:cNvPicPr>
            <a:picLocks noChangeAspect="1"/>
          </p:cNvPicPr>
          <p:nvPr/>
        </p:nvPicPr>
        <p:blipFill>
          <a:blip r:embed="rId4"/>
          <a:stretch>
            <a:fillRect/>
          </a:stretch>
        </p:blipFill>
        <p:spPr>
          <a:xfrm>
            <a:off x="1365271" y="4191457"/>
            <a:ext cx="1847092" cy="2894751"/>
          </a:xfrm>
          <a:prstGeom prst="rect">
            <a:avLst/>
          </a:prstGeom>
          <a:ln>
            <a:solidFill>
              <a:schemeClr val="tx1"/>
            </a:solidFill>
          </a:ln>
        </p:spPr>
      </p:pic>
      <p:pic>
        <p:nvPicPr>
          <p:cNvPr id="29" name="図 28">
            <a:extLst>
              <a:ext uri="{FF2B5EF4-FFF2-40B4-BE49-F238E27FC236}">
                <a16:creationId xmlns:a16="http://schemas.microsoft.com/office/drawing/2014/main" id="{A490B205-2146-8411-570F-DB5903E34A26}"/>
              </a:ext>
            </a:extLst>
          </p:cNvPr>
          <p:cNvPicPr>
            <a:picLocks noChangeAspect="1"/>
          </p:cNvPicPr>
          <p:nvPr/>
        </p:nvPicPr>
        <p:blipFill>
          <a:blip r:embed="rId5"/>
          <a:stretch>
            <a:fillRect/>
          </a:stretch>
        </p:blipFill>
        <p:spPr>
          <a:xfrm>
            <a:off x="4422126" y="4207918"/>
            <a:ext cx="1859818" cy="2878290"/>
          </a:xfrm>
          <a:prstGeom prst="rect">
            <a:avLst/>
          </a:prstGeom>
          <a:ln>
            <a:solidFill>
              <a:schemeClr val="tx1"/>
            </a:solidFill>
          </a:ln>
        </p:spPr>
      </p:pic>
      <p:cxnSp>
        <p:nvCxnSpPr>
          <p:cNvPr id="14" name="直線矢印コネクタ 13"/>
          <p:cNvCxnSpPr>
            <a:cxnSpLocks/>
          </p:cNvCxnSpPr>
          <p:nvPr/>
        </p:nvCxnSpPr>
        <p:spPr>
          <a:xfrm>
            <a:off x="4489690" y="4623008"/>
            <a:ext cx="1415810" cy="0"/>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cxnSpLocks/>
          </p:cNvCxnSpPr>
          <p:nvPr/>
        </p:nvCxnSpPr>
        <p:spPr>
          <a:xfrm>
            <a:off x="6083617" y="4623008"/>
            <a:ext cx="0" cy="440068"/>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1DF09895-FA4C-2AE2-36D0-211CD62A9E16}"/>
              </a:ext>
            </a:extLst>
          </p:cNvPr>
          <p:cNvSpPr/>
          <p:nvPr/>
        </p:nvSpPr>
        <p:spPr>
          <a:xfrm>
            <a:off x="4333875" y="6543676"/>
            <a:ext cx="2058928" cy="542525"/>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1" name="図 40">
            <a:extLst>
              <a:ext uri="{FF2B5EF4-FFF2-40B4-BE49-F238E27FC236}">
                <a16:creationId xmlns:a16="http://schemas.microsoft.com/office/drawing/2014/main" id="{A68AD81C-2554-ED9D-44C7-E402C9836482}"/>
              </a:ext>
            </a:extLst>
          </p:cNvPr>
          <p:cNvPicPr>
            <a:picLocks noChangeAspect="1"/>
          </p:cNvPicPr>
          <p:nvPr/>
        </p:nvPicPr>
        <p:blipFill>
          <a:blip r:embed="rId6"/>
          <a:stretch>
            <a:fillRect/>
          </a:stretch>
        </p:blipFill>
        <p:spPr>
          <a:xfrm>
            <a:off x="7867181" y="4200347"/>
            <a:ext cx="1847092" cy="2885853"/>
          </a:xfrm>
          <a:prstGeom prst="rect">
            <a:avLst/>
          </a:prstGeom>
          <a:ln>
            <a:solidFill>
              <a:schemeClr val="tx1"/>
            </a:solidFill>
          </a:ln>
        </p:spPr>
      </p:pic>
      <p:pic>
        <p:nvPicPr>
          <p:cNvPr id="2" name="Picture 2">
            <a:extLst>
              <a:ext uri="{FF2B5EF4-FFF2-40B4-BE49-F238E27FC236}">
                <a16:creationId xmlns:a16="http://schemas.microsoft.com/office/drawing/2014/main" id="{5909BFF8-2F0C-B043-FFF8-864CA174F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853" y="1383454"/>
            <a:ext cx="1292928" cy="1292928"/>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5B8526C6-0ED8-4FF3-B78F-3A13D998126C}"/>
              </a:ext>
            </a:extLst>
          </p:cNvPr>
          <p:cNvSpPr>
            <a:spLocks noGrp="1"/>
          </p:cNvSpPr>
          <p:nvPr>
            <p:ph type="sldNum" sz="quarter" idx="12"/>
          </p:nvPr>
        </p:nvSpPr>
        <p:spPr/>
        <p:txBody>
          <a:bodyPr/>
          <a:lstStyle/>
          <a:p>
            <a:fld id="{0869AD2D-B8A4-B94C-A8F3-6904FAA7DB71}" type="slidenum">
              <a:rPr kumimoji="1" lang="ja-JP" altLang="en-US" smtClean="0"/>
              <a:pPr/>
              <a:t>12</a:t>
            </a:fld>
            <a:endParaRPr kumimoji="1" lang="ja-JP" altLang="en-US" dirty="0"/>
          </a:p>
        </p:txBody>
      </p:sp>
    </p:spTree>
    <p:extLst>
      <p:ext uri="{BB962C8B-B14F-4D97-AF65-F5344CB8AC3E}">
        <p14:creationId xmlns:p14="http://schemas.microsoft.com/office/powerpoint/2010/main" val="238534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42">
            <a:extLst>
              <a:ext uri="{FF2B5EF4-FFF2-40B4-BE49-F238E27FC236}">
                <a16:creationId xmlns:a16="http://schemas.microsoft.com/office/drawing/2014/main" id="{014D2080-5B23-F1C0-DE0B-82C078DA0B73}"/>
              </a:ext>
            </a:extLst>
          </p:cNvPr>
          <p:cNvSpPr/>
          <p:nvPr/>
        </p:nvSpPr>
        <p:spPr>
          <a:xfrm>
            <a:off x="604646" y="2005012"/>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 X</a:t>
            </a:r>
            <a:r>
              <a:rPr lang="ja-JP" altLang="en-US" sz="2800" b="1" dirty="0">
                <a:latin typeface="BIZ UDPゴシック" panose="020B0400000000000000" pitchFamily="50" charset="-128"/>
                <a:ea typeface="BIZ UDPゴシック" panose="020B0400000000000000" pitchFamily="50" charset="-128"/>
              </a:rPr>
              <a:t>（旧</a:t>
            </a:r>
            <a:r>
              <a:rPr lang="en-US" altLang="ja-JP" sz="2800" b="1" dirty="0">
                <a:latin typeface="BIZ UDPゴシック" panose="020B0400000000000000" pitchFamily="50" charset="-128"/>
                <a:ea typeface="BIZ UDPゴシック" panose="020B0400000000000000" pitchFamily="50" charset="-128"/>
              </a:rPr>
              <a:t>Twitter</a:t>
            </a:r>
            <a:r>
              <a:rPr lang="ja-JP" altLang="en-US" sz="2800" b="1" dirty="0">
                <a:latin typeface="BIZ UDPゴシック" panose="020B0400000000000000" pitchFamily="50" charset="-128"/>
                <a:ea typeface="BIZ UDPゴシック" panose="020B0400000000000000" pitchFamily="50" charset="-128"/>
              </a:rPr>
              <a:t>）を読む</a:t>
            </a:r>
            <a:endParaRPr lang="en-US" altLang="ja-JP" sz="2800" b="1" dirty="0">
              <a:latin typeface="BIZ UDPゴシック" panose="020B0400000000000000" pitchFamily="50" charset="-128"/>
              <a:ea typeface="BIZ UDPゴシック" panose="020B0400000000000000" pitchFamily="50" charset="-128"/>
            </a:endParaRPr>
          </a:p>
        </p:txBody>
      </p:sp>
      <p:sp>
        <p:nvSpPr>
          <p:cNvPr id="9" name="角丸四角形 42">
            <a:extLst>
              <a:ext uri="{FF2B5EF4-FFF2-40B4-BE49-F238E27FC236}">
                <a16:creationId xmlns:a16="http://schemas.microsoft.com/office/drawing/2014/main" id="{509F66B1-2460-F37B-C550-E51DB185F92F}"/>
              </a:ext>
            </a:extLst>
          </p:cNvPr>
          <p:cNvSpPr/>
          <p:nvPr/>
        </p:nvSpPr>
        <p:spPr>
          <a:xfrm>
            <a:off x="604646" y="3618526"/>
            <a:ext cx="9637906" cy="354677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059105E0-7C1D-1FCF-3DCF-FF19DA3392AF}"/>
              </a:ext>
            </a:extLst>
          </p:cNvPr>
          <p:cNvSpPr txBox="1"/>
          <p:nvPr/>
        </p:nvSpPr>
        <p:spPr>
          <a:xfrm>
            <a:off x="829255" y="2059600"/>
            <a:ext cx="9152945" cy="1330044"/>
          </a:xfrm>
          <a:prstGeom prst="rect">
            <a:avLst/>
          </a:prstGeom>
          <a:noFill/>
        </p:spPr>
        <p:txBody>
          <a:bodyPr wrap="square">
            <a:spAutoFit/>
          </a:bodyPr>
          <a:lstStyle/>
          <a:p>
            <a:pPr algn="just">
              <a:lnSpc>
                <a:spcPct val="150000"/>
              </a:lnSpc>
            </a:pPr>
            <a:r>
              <a:rPr lang="en-US" altLang="ja-JP" sz="1400" b="1" i="0" dirty="0">
                <a:effectLst/>
                <a:latin typeface="BIZ UDPゴシック" panose="020B0400000000000000" pitchFamily="50" charset="-128"/>
                <a:ea typeface="BIZ UDPゴシック" panose="020B0400000000000000" pitchFamily="50" charset="-128"/>
              </a:rPr>
              <a:t>X</a:t>
            </a:r>
            <a:r>
              <a:rPr lang="ja-JP" altLang="en-US" sz="1400" b="1" i="0" dirty="0">
                <a:effectLst/>
                <a:latin typeface="BIZ UDPゴシック" panose="020B0400000000000000" pitchFamily="50" charset="-128"/>
                <a:ea typeface="BIZ UDPゴシック" panose="020B0400000000000000" pitchFamily="50" charset="-128"/>
              </a:rPr>
              <a:t>（旧</a:t>
            </a:r>
            <a:r>
              <a:rPr lang="en-US" altLang="ja-JP" sz="1400" b="1" i="0" dirty="0">
                <a:effectLst/>
                <a:latin typeface="BIZ UDPゴシック" panose="020B0400000000000000" pitchFamily="50" charset="-128"/>
                <a:ea typeface="BIZ UDPゴシック" panose="020B0400000000000000" pitchFamily="50" charset="-128"/>
              </a:rPr>
              <a:t>Twitter</a:t>
            </a:r>
            <a:r>
              <a:rPr lang="ja-JP" altLang="en-US" sz="1400" b="1" i="0" dirty="0">
                <a:effectLst/>
                <a:latin typeface="BIZ UDPゴシック" panose="020B0400000000000000" pitchFamily="50" charset="-128"/>
                <a:ea typeface="BIZ UDPゴシック" panose="020B0400000000000000" pitchFamily="50" charset="-128"/>
              </a:rPr>
              <a:t>）とは、</a:t>
            </a:r>
            <a:r>
              <a:rPr lang="en-US" altLang="ja-JP" sz="1400" b="1" i="0" dirty="0">
                <a:effectLst/>
                <a:latin typeface="BIZ UDPゴシック" panose="020B0400000000000000" pitchFamily="50" charset="-128"/>
                <a:ea typeface="BIZ UDPゴシック" panose="020B0400000000000000" pitchFamily="50" charset="-128"/>
              </a:rPr>
              <a:t>140</a:t>
            </a:r>
            <a:r>
              <a:rPr lang="ja-JP" altLang="en-US" sz="1400" b="1" i="0" dirty="0">
                <a:effectLst/>
                <a:latin typeface="BIZ UDPゴシック" panose="020B0400000000000000" pitchFamily="50" charset="-128"/>
                <a:ea typeface="BIZ UDPゴシック" panose="020B0400000000000000" pitchFamily="50" charset="-128"/>
              </a:rPr>
              <a:t>字までの短いメッセージを投稿することができ、投稿されたメッセージを基本的に誰でも閲覧することができるサービスです。</a:t>
            </a:r>
            <a:endParaRPr lang="en-US" altLang="ja-JP" sz="14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dirty="0">
                <a:latin typeface="BIZ UDPゴシック" panose="020B0400000000000000" pitchFamily="50" charset="-128"/>
                <a:ea typeface="BIZ UDPゴシック" panose="020B0400000000000000" pitchFamily="50" charset="-128"/>
              </a:rPr>
              <a:t>Ｘ（旧</a:t>
            </a:r>
            <a:r>
              <a:rPr lang="en-US" altLang="ja-JP" sz="1400" b="1" dirty="0">
                <a:latin typeface="BIZ UDPゴシック" panose="020B0400000000000000" pitchFamily="50" charset="-128"/>
                <a:ea typeface="BIZ UDPゴシック" panose="020B0400000000000000" pitchFamily="50" charset="-128"/>
              </a:rPr>
              <a:t>Twitter</a:t>
            </a:r>
            <a:r>
              <a:rPr lang="ja-JP" altLang="en-US" sz="1400" b="1" dirty="0">
                <a:latin typeface="BIZ UDPゴシック" panose="020B0400000000000000" pitchFamily="50" charset="-128"/>
                <a:ea typeface="BIZ UDPゴシック" panose="020B0400000000000000" pitchFamily="50" charset="-128"/>
              </a:rPr>
              <a:t>）に</a:t>
            </a:r>
            <a:r>
              <a:rPr lang="ja-JP" altLang="en-US" sz="1400" b="1" i="0" dirty="0">
                <a:effectLst/>
                <a:latin typeface="BIZ UDPゴシック" panose="020B0400000000000000" pitchFamily="50" charset="-128"/>
                <a:ea typeface="BIZ UDPゴシック" panose="020B0400000000000000" pitchFamily="50" charset="-128"/>
              </a:rPr>
              <a:t>は、個人だけでなく企業、店舗、行政機関から様々な内容のメッセージが投稿されています。Ｘ（旧</a:t>
            </a:r>
            <a:r>
              <a:rPr lang="en-US" altLang="ja-JP" sz="1400" b="1" i="0" dirty="0">
                <a:effectLst/>
                <a:latin typeface="BIZ UDPゴシック" panose="020B0400000000000000" pitchFamily="50" charset="-128"/>
                <a:ea typeface="BIZ UDPゴシック" panose="020B0400000000000000" pitchFamily="50" charset="-128"/>
              </a:rPr>
              <a:t>Twitter</a:t>
            </a:r>
            <a:r>
              <a:rPr lang="ja-JP" altLang="en-US" sz="1400" b="1" i="0" dirty="0">
                <a:effectLst/>
                <a:latin typeface="BIZ UDPゴシック" panose="020B0400000000000000" pitchFamily="50" charset="-128"/>
                <a:ea typeface="BIZ UDPゴシック" panose="020B0400000000000000" pitchFamily="50" charset="-128"/>
              </a:rPr>
              <a:t>）に投稿されたメッセージのことをポスト（ツイート）と言います。</a:t>
            </a:r>
            <a:endParaRPr lang="ja-JP" altLang="en-US" sz="1400" b="1"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FB69BD3E-FCA0-EAFB-E02C-E1FE83D1B292}"/>
              </a:ext>
            </a:extLst>
          </p:cNvPr>
          <p:cNvSpPr txBox="1"/>
          <p:nvPr/>
        </p:nvSpPr>
        <p:spPr>
          <a:xfrm>
            <a:off x="829255" y="3748550"/>
            <a:ext cx="5766774" cy="768224"/>
          </a:xfrm>
          <a:prstGeom prst="rect">
            <a:avLst/>
          </a:prstGeom>
          <a:noFill/>
        </p:spPr>
        <p:txBody>
          <a:bodyPr wrap="square">
            <a:spAutoFit/>
          </a:bodyPr>
          <a:lstStyle/>
          <a:p>
            <a:pPr>
              <a:lnSpc>
                <a:spcPct val="150000"/>
              </a:lnSpc>
            </a:pPr>
            <a:r>
              <a:rPr lang="ja-JP" altLang="en-US" sz="1600" b="1" dirty="0">
                <a:solidFill>
                  <a:srgbClr val="FF6B00"/>
                </a:solidFill>
                <a:latin typeface="BIZ UDPゴシック" panose="020B0400000000000000" pitchFamily="50" charset="-128"/>
                <a:ea typeface="BIZ UDPゴシック" panose="020B0400000000000000" pitchFamily="50" charset="-128"/>
              </a:rPr>
              <a:t>＜レッスン＞</a:t>
            </a:r>
            <a:br>
              <a:rPr lang="en-US" altLang="ja-JP" sz="1600" dirty="0">
                <a:solidFill>
                  <a:srgbClr val="FF6B00"/>
                </a:solidFill>
                <a:latin typeface="BIZ UDPゴシック" panose="020B0400000000000000" pitchFamily="50" charset="-128"/>
                <a:ea typeface="BIZ UDPゴシック" panose="020B0400000000000000" pitchFamily="50" charset="-128"/>
              </a:rPr>
            </a:b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荒川区</a:t>
            </a:r>
            <a:r>
              <a:rPr lang="en-US" altLang="ja-JP" sz="1600" b="1" i="0" dirty="0">
                <a:solidFill>
                  <a:srgbClr val="FF6B00"/>
                </a:solidFill>
                <a:effectLst/>
                <a:latin typeface="BIZ UDPゴシック" panose="020B0400000000000000" pitchFamily="50" charset="-128"/>
                <a:ea typeface="BIZ UDPゴシック" panose="020B0400000000000000" pitchFamily="50" charset="-128"/>
              </a:rPr>
              <a:t>Twitter</a:t>
            </a: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公式アカウント</a:t>
            </a:r>
            <a:r>
              <a:rPr lang="ja-JP" altLang="en-US" sz="1600" b="1" dirty="0">
                <a:solidFill>
                  <a:srgbClr val="FF6B00"/>
                </a:solidFill>
                <a:latin typeface="BIZ UDPゴシック" panose="020B0400000000000000" pitchFamily="50" charset="-128"/>
                <a:ea typeface="BIZ UDPゴシック" panose="020B0400000000000000" pitchFamily="50" charset="-128"/>
              </a:rPr>
              <a:t>を確認してみましょう。</a:t>
            </a:r>
            <a:endParaRPr lang="en-US" altLang="ja-JP" sz="1600" b="1" i="0" dirty="0">
              <a:solidFill>
                <a:srgbClr val="FF6B00"/>
              </a:solidFill>
              <a:effectLst/>
              <a:latin typeface="BIZ UDPゴシック" panose="020B0400000000000000" pitchFamily="50" charset="-128"/>
              <a:ea typeface="BIZ UDPゴシック" panose="020B0400000000000000" pitchFamily="50" charset="-128"/>
            </a:endParaRPr>
          </a:p>
        </p:txBody>
      </p:sp>
      <p:pic>
        <p:nvPicPr>
          <p:cNvPr id="19" name="グラフィックス 9" descr="クリップ">
            <a:extLst>
              <a:ext uri="{FF2B5EF4-FFF2-40B4-BE49-F238E27FC236}">
                <a16:creationId xmlns:a16="http://schemas.microsoft.com/office/drawing/2014/main" id="{42AE5E2B-6783-DC9D-6891-6FEE60D2F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4693">
            <a:off x="8399892" y="3475883"/>
            <a:ext cx="914400" cy="914400"/>
          </a:xfrm>
          <a:prstGeom prst="rect">
            <a:avLst/>
          </a:prstGeom>
        </p:spPr>
      </p:pic>
      <p:sp>
        <p:nvSpPr>
          <p:cNvPr id="20" name="テキスト ボックス 19">
            <a:extLst>
              <a:ext uri="{FF2B5EF4-FFF2-40B4-BE49-F238E27FC236}">
                <a16:creationId xmlns:a16="http://schemas.microsoft.com/office/drawing/2014/main" id="{43D07427-8E4B-F00A-CFAB-542BF0F7D3C7}"/>
              </a:ext>
            </a:extLst>
          </p:cNvPr>
          <p:cNvSpPr txBox="1"/>
          <p:nvPr/>
        </p:nvSpPr>
        <p:spPr>
          <a:xfrm>
            <a:off x="477522" y="4854805"/>
            <a:ext cx="4999558" cy="1707262"/>
          </a:xfrm>
          <a:prstGeom prst="rect">
            <a:avLst/>
          </a:prstGeom>
          <a:noFill/>
        </p:spPr>
        <p:txBody>
          <a:bodyPr wrap="square">
            <a:spAutoFit/>
          </a:bodyPr>
          <a:lstStyle/>
          <a:p>
            <a:pPr lvl="1"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dirty="0">
                <a:latin typeface="BIZ UDPゴシック" panose="020B0400000000000000" pitchFamily="50" charset="-128"/>
                <a:ea typeface="BIZ UDPゴシック" panose="020B0400000000000000" pitchFamily="50" charset="-128"/>
              </a:rPr>
              <a:t>荒川区</a:t>
            </a:r>
            <a:r>
              <a:rPr lang="en-US" altLang="ja-JP" sz="1200" b="1" dirty="0">
                <a:latin typeface="BIZ UDPゴシック" panose="020B0400000000000000" pitchFamily="50" charset="-128"/>
                <a:ea typeface="BIZ UDPゴシック" panose="020B0400000000000000" pitchFamily="50" charset="-128"/>
              </a:rPr>
              <a:t>X</a:t>
            </a:r>
            <a:r>
              <a:rPr lang="ja-JP" altLang="en-US" sz="1200" b="1" dirty="0">
                <a:latin typeface="BIZ UDPゴシック" panose="020B0400000000000000" pitchFamily="50" charset="-128"/>
                <a:ea typeface="BIZ UDPゴシック" panose="020B0400000000000000" pitchFamily="50" charset="-128"/>
              </a:rPr>
              <a:t>（旧</a:t>
            </a:r>
            <a:r>
              <a:rPr lang="en-US" altLang="ja-JP" sz="1200" b="1" i="0" dirty="0">
                <a:effectLst/>
                <a:latin typeface="BIZ UDPゴシック" panose="020B0400000000000000" pitchFamily="50" charset="-128"/>
                <a:ea typeface="BIZ UDPゴシック" panose="020B0400000000000000" pitchFamily="50" charset="-128"/>
              </a:rPr>
              <a:t>Twitter</a:t>
            </a:r>
            <a:r>
              <a:rPr lang="ja-JP" altLang="en-US" sz="1200" b="1" i="0" dirty="0">
                <a:effectLst/>
                <a:latin typeface="BIZ UDPゴシック" panose="020B0400000000000000" pitchFamily="50" charset="-128"/>
                <a:ea typeface="BIZ UDPゴシック" panose="020B0400000000000000" pitchFamily="50" charset="-128"/>
              </a:rPr>
              <a:t>）公式アカウントを</a:t>
            </a:r>
            <a:r>
              <a:rPr lang="en-US" altLang="ja-JP" sz="1200" b="1" i="0" dirty="0">
                <a:effectLst/>
                <a:latin typeface="BIZ UDPゴシック" panose="020B0400000000000000" pitchFamily="50" charset="-128"/>
                <a:ea typeface="BIZ UDPゴシック" panose="020B0400000000000000" pitchFamily="50" charset="-128"/>
              </a:rPr>
              <a:t>Safari</a:t>
            </a:r>
            <a:r>
              <a:rPr lang="ja-JP" altLang="en-US" sz="1200" b="1" i="0" dirty="0">
                <a:effectLst/>
                <a:latin typeface="BIZ UDPゴシック" panose="020B0400000000000000" pitchFamily="50" charset="-128"/>
                <a:ea typeface="BIZ UDPゴシック" panose="020B0400000000000000" pitchFamily="50" charset="-128"/>
              </a:rPr>
              <a:t>を使って開く。</a:t>
            </a:r>
            <a:endParaRPr lang="en-US" altLang="ja-JP" sz="1200" b="1" i="0" dirty="0">
              <a:effectLst/>
              <a:latin typeface="BIZ UDPゴシック" panose="020B0400000000000000" pitchFamily="50" charset="-128"/>
              <a:ea typeface="BIZ UDPゴシック" panose="020B0400000000000000" pitchFamily="50" charset="-128"/>
            </a:endParaRPr>
          </a:p>
          <a:p>
            <a:pPr lvl="1" algn="just">
              <a:lnSpc>
                <a:spcPct val="150000"/>
              </a:lnSpc>
            </a:pP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右の</a:t>
            </a:r>
            <a:r>
              <a:rPr lang="en-US" altLang="ja-JP" sz="1200" b="1" dirty="0">
                <a:latin typeface="BIZ UDPゴシック" panose="020B0400000000000000" pitchFamily="50" charset="-128"/>
                <a:ea typeface="BIZ UDPゴシック" panose="020B0400000000000000" pitchFamily="50" charset="-128"/>
              </a:rPr>
              <a:t>QR</a:t>
            </a:r>
            <a:r>
              <a:rPr lang="ja-JP" altLang="en-US" sz="1200" b="1" dirty="0">
                <a:latin typeface="BIZ UDPゴシック" panose="020B0400000000000000" pitchFamily="50" charset="-128"/>
                <a:ea typeface="BIZ UDPゴシック" panose="020B0400000000000000" pitchFamily="50" charset="-128"/>
              </a:rPr>
              <a:t>コードを読み取って開くこともできます。</a:t>
            </a:r>
            <a:endParaRPr lang="en-US" altLang="ja-JP" sz="1200" b="1" dirty="0">
              <a:latin typeface="BIZ UDPゴシック" panose="020B0400000000000000" pitchFamily="50" charset="-128"/>
              <a:ea typeface="BIZ UDPゴシック" panose="020B0400000000000000" pitchFamily="50" charset="-128"/>
            </a:endParaRPr>
          </a:p>
          <a:p>
            <a:pPr lvl="1" algn="just">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lvl="1"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(2)1</a:t>
            </a:r>
            <a:r>
              <a:rPr lang="ja-JP" altLang="en-US" sz="1200" b="1" i="0" dirty="0">
                <a:effectLst/>
                <a:latin typeface="BIZ UDPゴシック" panose="020B0400000000000000" pitchFamily="50" charset="-128"/>
                <a:ea typeface="BIZ UDPゴシック" panose="020B0400000000000000" pitchFamily="50" charset="-128"/>
              </a:rPr>
              <a:t>本指の左右スワイプによる項目間の移動や、</a:t>
            </a: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本指の上下スワイプによる画面スクロールを使って、投稿されたツイートなどを確認する。</a:t>
            </a:r>
          </a:p>
        </p:txBody>
      </p:sp>
      <p:sp>
        <p:nvSpPr>
          <p:cNvPr id="22" name="角丸四角形 42">
            <a:extLst>
              <a:ext uri="{FF2B5EF4-FFF2-40B4-BE49-F238E27FC236}">
                <a16:creationId xmlns:a16="http://schemas.microsoft.com/office/drawing/2014/main" id="{5494263A-9FB4-1FEF-42F4-D2C731BE271A}"/>
              </a:ext>
            </a:extLst>
          </p:cNvPr>
          <p:cNvSpPr/>
          <p:nvPr/>
        </p:nvSpPr>
        <p:spPr>
          <a:xfrm>
            <a:off x="6947871" y="4792244"/>
            <a:ext cx="3121773" cy="219089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44FABE5C-F857-C527-DFD4-C5D5D377CA3A}"/>
              </a:ext>
            </a:extLst>
          </p:cNvPr>
          <p:cNvSpPr txBox="1"/>
          <p:nvPr/>
        </p:nvSpPr>
        <p:spPr>
          <a:xfrm>
            <a:off x="6958971" y="4857316"/>
            <a:ext cx="3237798" cy="922432"/>
          </a:xfrm>
          <a:prstGeom prst="rect">
            <a:avLst/>
          </a:prstGeom>
          <a:noFill/>
        </p:spPr>
        <p:txBody>
          <a:bodyPr wrap="square">
            <a:spAutoFit/>
          </a:bodyPr>
          <a:lstStyle/>
          <a:p>
            <a:pPr>
              <a:lnSpc>
                <a:spcPct val="150000"/>
              </a:lnSpc>
            </a:pPr>
            <a:r>
              <a:rPr lang="en-US" altLang="ja-JP" sz="1400" dirty="0">
                <a:latin typeface="BIZ UDPゴシック" panose="020B0400000000000000" pitchFamily="50" charset="-128"/>
                <a:ea typeface="BIZ UDPゴシック" panose="020B0400000000000000" pitchFamily="50" charset="-128"/>
              </a:rPr>
              <a:t>【</a:t>
            </a:r>
            <a:r>
              <a:rPr lang="en-US" altLang="ja-JP" sz="1400" b="1" i="0" dirty="0">
                <a:effectLst/>
                <a:latin typeface="BIZ UDPゴシック" panose="020B0400000000000000" pitchFamily="50" charset="-128"/>
                <a:ea typeface="BIZ UDPゴシック" panose="020B0400000000000000" pitchFamily="50" charset="-128"/>
              </a:rPr>
              <a:t>X</a:t>
            </a:r>
            <a:r>
              <a:rPr lang="ja-JP" altLang="en-US" sz="1400" b="1" i="0" dirty="0">
                <a:effectLst/>
                <a:latin typeface="BIZ UDPゴシック" panose="020B0400000000000000" pitchFamily="50" charset="-128"/>
                <a:ea typeface="BIZ UDPゴシック" panose="020B0400000000000000" pitchFamily="50" charset="-128"/>
              </a:rPr>
              <a:t>（旧</a:t>
            </a:r>
            <a:r>
              <a:rPr lang="en-US" altLang="ja-JP" sz="1400" b="1" i="0" dirty="0">
                <a:effectLst/>
                <a:latin typeface="BIZ UDPゴシック" panose="020B0400000000000000" pitchFamily="50" charset="-128"/>
                <a:ea typeface="BIZ UDPゴシック" panose="020B0400000000000000" pitchFamily="50" charset="-128"/>
              </a:rPr>
              <a:t>Twitter</a:t>
            </a:r>
            <a:r>
              <a:rPr lang="ja-JP" altLang="en-US" sz="1400" b="1" i="0" dirty="0">
                <a:effectLst/>
                <a:latin typeface="BIZ UDPゴシック" panose="020B0400000000000000" pitchFamily="50" charset="-128"/>
                <a:ea typeface="BIZ UDPゴシック" panose="020B0400000000000000" pitchFamily="50" charset="-128"/>
              </a:rPr>
              <a:t>）</a:t>
            </a:r>
            <a:r>
              <a:rPr lang="en-US" altLang="ja-JP" sz="1400" b="1" i="0" dirty="0">
                <a:effectLst/>
                <a:latin typeface="BIZ UDPゴシック" panose="020B0400000000000000" pitchFamily="50" charset="-128"/>
                <a:ea typeface="BIZ UDPゴシック" panose="020B0400000000000000" pitchFamily="50" charset="-128"/>
              </a:rPr>
              <a:t>URL</a:t>
            </a:r>
            <a:r>
              <a:rPr lang="en-US" altLang="ja-JP" sz="1400" b="1" dirty="0">
                <a:latin typeface="BIZ UDPゴシック" panose="020B0400000000000000" pitchFamily="50" charset="-128"/>
                <a:ea typeface="BIZ UDPゴシック" panose="020B0400000000000000" pitchFamily="50" charset="-128"/>
              </a:rPr>
              <a:t>】</a:t>
            </a:r>
            <a:r>
              <a:rPr lang="en-US" altLang="ja-JP" sz="1200" b="1" i="0" dirty="0">
                <a:effectLst/>
                <a:latin typeface="BIZ UDPゴシック" panose="020B0400000000000000" pitchFamily="50" charset="-128"/>
                <a:ea typeface="BIZ UDPゴシック" panose="020B0400000000000000" pitchFamily="50" charset="-128"/>
              </a:rPr>
              <a:t> https://twitter.com/arakawakukoho </a:t>
            </a:r>
            <a:r>
              <a:rPr lang="ja-JP" altLang="en-US" sz="1200" b="1" i="0" dirty="0">
                <a:effectLst/>
                <a:latin typeface="BIZ UDPゴシック" panose="020B0400000000000000" pitchFamily="50" charset="-128"/>
                <a:ea typeface="BIZ UDPゴシック" panose="020B0400000000000000" pitchFamily="50" charset="-128"/>
              </a:rPr>
              <a:t>　</a:t>
            </a:r>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D1947689-6130-31CE-72EC-68E9903EA10E}"/>
              </a:ext>
            </a:extLst>
          </p:cNvPr>
          <p:cNvSpPr txBox="1"/>
          <p:nvPr/>
        </p:nvSpPr>
        <p:spPr>
          <a:xfrm>
            <a:off x="7100622" y="5753265"/>
            <a:ext cx="1979393" cy="307777"/>
          </a:xfrm>
          <a:prstGeom prst="rect">
            <a:avLst/>
          </a:prstGeom>
          <a:noFill/>
        </p:spPr>
        <p:txBody>
          <a:bodyPr wrap="square">
            <a:spAutoFit/>
          </a:bodyPr>
          <a:lstStyle/>
          <a:p>
            <a:r>
              <a:rPr lang="en-US" altLang="ja-JP" sz="1400" b="1" i="0" dirty="0">
                <a:effectLst/>
                <a:latin typeface="BIZ UDPゴシック" panose="020B0400000000000000" pitchFamily="50" charset="-128"/>
                <a:ea typeface="BIZ UDPゴシック" panose="020B0400000000000000" pitchFamily="50" charset="-128"/>
              </a:rPr>
              <a:t>【QR</a:t>
            </a:r>
            <a:r>
              <a:rPr lang="ja-JP" altLang="en-US" sz="1400" b="1" i="0" dirty="0">
                <a:effectLst/>
                <a:latin typeface="BIZ UDPゴシック" panose="020B0400000000000000" pitchFamily="50" charset="-128"/>
                <a:ea typeface="BIZ UDPゴシック" panose="020B0400000000000000" pitchFamily="50" charset="-128"/>
              </a:rPr>
              <a:t>コード</a:t>
            </a:r>
            <a:r>
              <a:rPr lang="en-US" altLang="ja-JP" sz="1400" b="1" i="0" dirty="0">
                <a:effectLst/>
                <a:latin typeface="BIZ UDPゴシック" panose="020B0400000000000000" pitchFamily="50" charset="-128"/>
                <a:ea typeface="BIZ UDPゴシック" panose="020B0400000000000000" pitchFamily="50" charset="-128"/>
              </a:rPr>
              <a:t>】</a:t>
            </a:r>
          </a:p>
        </p:txBody>
      </p:sp>
      <p:pic>
        <p:nvPicPr>
          <p:cNvPr id="7" name="図 6">
            <a:extLst>
              <a:ext uri="{FF2B5EF4-FFF2-40B4-BE49-F238E27FC236}">
                <a16:creationId xmlns:a16="http://schemas.microsoft.com/office/drawing/2014/main" id="{330ACE68-33FC-86FC-6003-2406258C8931}"/>
              </a:ext>
            </a:extLst>
          </p:cNvPr>
          <p:cNvPicPr>
            <a:picLocks noChangeAspect="1"/>
          </p:cNvPicPr>
          <p:nvPr/>
        </p:nvPicPr>
        <p:blipFill>
          <a:blip r:embed="rId4"/>
          <a:stretch>
            <a:fillRect/>
          </a:stretch>
        </p:blipFill>
        <p:spPr>
          <a:xfrm>
            <a:off x="5593105" y="4778477"/>
            <a:ext cx="1238741" cy="2204665"/>
          </a:xfrm>
          <a:prstGeom prst="rect">
            <a:avLst/>
          </a:prstGeom>
          <a:ln>
            <a:solidFill>
              <a:schemeClr val="tx1"/>
            </a:solidFill>
          </a:ln>
        </p:spPr>
      </p:pic>
      <p:pic>
        <p:nvPicPr>
          <p:cNvPr id="2050" name="Picture 2">
            <a:extLst>
              <a:ext uri="{FF2B5EF4-FFF2-40B4-BE49-F238E27FC236}">
                <a16:creationId xmlns:a16="http://schemas.microsoft.com/office/drawing/2014/main" id="{5E3992E2-3107-8A7A-7900-35F53DB1C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8226" y="5526729"/>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808AC852-CAE0-410C-82C1-70603EF7057D}"/>
              </a:ext>
            </a:extLst>
          </p:cNvPr>
          <p:cNvSpPr>
            <a:spLocks noGrp="1"/>
          </p:cNvSpPr>
          <p:nvPr>
            <p:ph type="sldNum" sz="quarter" idx="12"/>
          </p:nvPr>
        </p:nvSpPr>
        <p:spPr/>
        <p:txBody>
          <a:bodyPr/>
          <a:lstStyle/>
          <a:p>
            <a:fld id="{0869AD2D-B8A4-B94C-A8F3-6904FAA7DB71}" type="slidenum">
              <a:rPr kumimoji="1" lang="ja-JP" altLang="en-US" smtClean="0"/>
              <a:pPr/>
              <a:t>13</a:t>
            </a:fld>
            <a:endParaRPr kumimoji="1" lang="ja-JP" altLang="en-US" dirty="0"/>
          </a:p>
        </p:txBody>
      </p:sp>
    </p:spTree>
    <p:extLst>
      <p:ext uri="{BB962C8B-B14F-4D97-AF65-F5344CB8AC3E}">
        <p14:creationId xmlns:p14="http://schemas.microsoft.com/office/powerpoint/2010/main" val="12746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42">
            <a:extLst>
              <a:ext uri="{FF2B5EF4-FFF2-40B4-BE49-F238E27FC236}">
                <a16:creationId xmlns:a16="http://schemas.microsoft.com/office/drawing/2014/main" id="{014D2080-5B23-F1C0-DE0B-82C078DA0B73}"/>
              </a:ext>
            </a:extLst>
          </p:cNvPr>
          <p:cNvSpPr/>
          <p:nvPr/>
        </p:nvSpPr>
        <p:spPr>
          <a:xfrm>
            <a:off x="604646" y="2005012"/>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3. LINE</a:t>
            </a:r>
            <a:r>
              <a:rPr lang="ja-JP" altLang="en-US" sz="2800" b="1" dirty="0">
                <a:latin typeface="BIZ UDPゴシック" panose="020B0400000000000000" pitchFamily="50" charset="-128"/>
                <a:ea typeface="BIZ UDPゴシック" panose="020B0400000000000000" pitchFamily="50" charset="-128"/>
              </a:rPr>
              <a:t>を読む</a:t>
            </a:r>
            <a:endParaRPr lang="en-US" altLang="ja-JP" sz="2800" b="1" dirty="0">
              <a:latin typeface="BIZ UDPゴシック" panose="020B0400000000000000" pitchFamily="50" charset="-128"/>
              <a:ea typeface="BIZ UDPゴシック" panose="020B0400000000000000" pitchFamily="50" charset="-128"/>
            </a:endParaRPr>
          </a:p>
        </p:txBody>
      </p:sp>
      <p:sp>
        <p:nvSpPr>
          <p:cNvPr id="9" name="角丸四角形 42">
            <a:extLst>
              <a:ext uri="{FF2B5EF4-FFF2-40B4-BE49-F238E27FC236}">
                <a16:creationId xmlns:a16="http://schemas.microsoft.com/office/drawing/2014/main" id="{509F66B1-2460-F37B-C550-E51DB185F92F}"/>
              </a:ext>
            </a:extLst>
          </p:cNvPr>
          <p:cNvSpPr/>
          <p:nvPr/>
        </p:nvSpPr>
        <p:spPr>
          <a:xfrm>
            <a:off x="604646" y="3618526"/>
            <a:ext cx="9637906" cy="354677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059105E0-7C1D-1FCF-3DCF-FF19DA3392AF}"/>
              </a:ext>
            </a:extLst>
          </p:cNvPr>
          <p:cNvSpPr txBox="1"/>
          <p:nvPr/>
        </p:nvSpPr>
        <p:spPr>
          <a:xfrm>
            <a:off x="829255" y="2059600"/>
            <a:ext cx="9002345" cy="1358064"/>
          </a:xfrm>
          <a:prstGeom prst="rect">
            <a:avLst/>
          </a:prstGeom>
          <a:noFill/>
        </p:spPr>
        <p:txBody>
          <a:bodyPr wrap="square">
            <a:spAutoFit/>
          </a:bodyPr>
          <a:lstStyle/>
          <a:p>
            <a:pPr algn="just">
              <a:lnSpc>
                <a:spcPct val="150000"/>
              </a:lnSpc>
            </a:pPr>
            <a:r>
              <a:rPr lang="en-US" altLang="ja-JP" sz="1400" b="1" i="0" dirty="0">
                <a:effectLst/>
                <a:latin typeface="BIZ UDPゴシック" panose="020B0400000000000000" pitchFamily="50" charset="-128"/>
                <a:ea typeface="BIZ UDPゴシック" panose="020B0400000000000000" pitchFamily="50" charset="-128"/>
              </a:rPr>
              <a:t>LINE</a:t>
            </a:r>
            <a:r>
              <a:rPr lang="ja-JP" altLang="en-US" sz="1400" b="1" i="0" dirty="0">
                <a:effectLst/>
                <a:latin typeface="BIZ UDPゴシック" panose="020B0400000000000000" pitchFamily="50" charset="-128"/>
                <a:ea typeface="BIZ UDPゴシック" panose="020B0400000000000000" pitchFamily="50" charset="-128"/>
              </a:rPr>
              <a:t>とは、主に、メッセージ送信、音声通話、ビデオ通話、画像や動画の共有などの機能があります。</a:t>
            </a:r>
          </a:p>
          <a:p>
            <a:pPr algn="just">
              <a:lnSpc>
                <a:spcPct val="150000"/>
              </a:lnSpc>
            </a:pPr>
            <a:r>
              <a:rPr lang="en-US" altLang="ja-JP" sz="1400" b="1" i="0" dirty="0">
                <a:effectLst/>
                <a:latin typeface="BIZ UDPゴシック" panose="020B0400000000000000" pitchFamily="50" charset="-128"/>
                <a:ea typeface="BIZ UDPゴシック" panose="020B0400000000000000" pitchFamily="50" charset="-128"/>
              </a:rPr>
              <a:t>LINE</a:t>
            </a:r>
            <a:r>
              <a:rPr lang="ja-JP" altLang="en-US" sz="1400" b="1" i="0" dirty="0">
                <a:effectLst/>
                <a:latin typeface="BIZ UDPゴシック" panose="020B0400000000000000" pitchFamily="50" charset="-128"/>
                <a:ea typeface="BIZ UDPゴシック" panose="020B0400000000000000" pitchFamily="50" charset="-128"/>
              </a:rPr>
              <a:t>は電子メールや電話のようなコミュニケーション手段です。メッセージを送りたいときや、音声通話をしたいときに、</a:t>
            </a:r>
            <a:r>
              <a:rPr lang="en-US" altLang="ja-JP" sz="1400" b="1" i="0" dirty="0">
                <a:effectLst/>
                <a:latin typeface="BIZ UDPゴシック" panose="020B0400000000000000" pitchFamily="50" charset="-128"/>
                <a:ea typeface="BIZ UDPゴシック" panose="020B0400000000000000" pitchFamily="50" charset="-128"/>
              </a:rPr>
              <a:t>LINE</a:t>
            </a:r>
            <a:r>
              <a:rPr lang="ja-JP" altLang="en-US" sz="1400" b="1" i="0" dirty="0">
                <a:effectLst/>
                <a:latin typeface="BIZ UDPゴシック" panose="020B0400000000000000" pitchFamily="50" charset="-128"/>
                <a:ea typeface="BIZ UDPゴシック" panose="020B0400000000000000" pitchFamily="50" charset="-128"/>
              </a:rPr>
              <a:t>を使用することができます。荒川区では、区政情報や緊急情報等、生活に密着した情報を配信しています。情報を受け取るには、</a:t>
            </a:r>
            <a:r>
              <a:rPr lang="en-US" altLang="ja-JP" sz="1400" b="1" i="0" dirty="0">
                <a:effectLst/>
                <a:latin typeface="BIZ UDPゴシック" panose="020B0400000000000000" pitchFamily="50" charset="-128"/>
                <a:ea typeface="BIZ UDPゴシック" panose="020B0400000000000000" pitchFamily="50" charset="-128"/>
              </a:rPr>
              <a:t>LINE</a:t>
            </a:r>
            <a:r>
              <a:rPr lang="ja-JP" altLang="en-US" sz="1400" b="1" i="0" dirty="0">
                <a:effectLst/>
                <a:latin typeface="BIZ UDPゴシック" panose="020B0400000000000000" pitchFamily="50" charset="-128"/>
                <a:ea typeface="BIZ UDPゴシック" panose="020B0400000000000000" pitchFamily="50" charset="-128"/>
              </a:rPr>
              <a:t>での友だち登録が必要です。</a:t>
            </a:r>
          </a:p>
        </p:txBody>
      </p:sp>
      <p:sp>
        <p:nvSpPr>
          <p:cNvPr id="18" name="テキスト ボックス 17">
            <a:extLst>
              <a:ext uri="{FF2B5EF4-FFF2-40B4-BE49-F238E27FC236}">
                <a16:creationId xmlns:a16="http://schemas.microsoft.com/office/drawing/2014/main" id="{FB69BD3E-FCA0-EAFB-E02C-E1FE83D1B292}"/>
              </a:ext>
            </a:extLst>
          </p:cNvPr>
          <p:cNvSpPr txBox="1"/>
          <p:nvPr/>
        </p:nvSpPr>
        <p:spPr>
          <a:xfrm>
            <a:off x="829255" y="3748550"/>
            <a:ext cx="5766774" cy="768224"/>
          </a:xfrm>
          <a:prstGeom prst="rect">
            <a:avLst/>
          </a:prstGeom>
          <a:noFill/>
        </p:spPr>
        <p:txBody>
          <a:bodyPr wrap="square">
            <a:spAutoFit/>
          </a:bodyPr>
          <a:lstStyle/>
          <a:p>
            <a:pPr>
              <a:lnSpc>
                <a:spcPct val="150000"/>
              </a:lnSpc>
            </a:pPr>
            <a:r>
              <a:rPr lang="ja-JP" altLang="en-US" sz="1600" b="1" dirty="0">
                <a:solidFill>
                  <a:srgbClr val="FF6B00"/>
                </a:solidFill>
                <a:latin typeface="BIZ UDPゴシック" panose="020B0400000000000000" pitchFamily="50" charset="-128"/>
                <a:ea typeface="BIZ UDPゴシック" panose="020B0400000000000000" pitchFamily="50" charset="-128"/>
              </a:rPr>
              <a:t>＜レッスン＞</a:t>
            </a:r>
            <a:br>
              <a:rPr lang="en-US" altLang="ja-JP" sz="1600" dirty="0">
                <a:solidFill>
                  <a:srgbClr val="FF6B00"/>
                </a:solidFill>
                <a:latin typeface="BIZ UDPゴシック" panose="020B0400000000000000" pitchFamily="50" charset="-128"/>
                <a:ea typeface="BIZ UDPゴシック" panose="020B0400000000000000" pitchFamily="50" charset="-128"/>
              </a:rPr>
            </a:b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荒川区</a:t>
            </a:r>
            <a:r>
              <a:rPr lang="en-US" altLang="ja-JP" sz="1600" b="1" i="0" dirty="0">
                <a:solidFill>
                  <a:srgbClr val="FF6B00"/>
                </a:solidFill>
                <a:effectLst/>
                <a:latin typeface="BIZ UDPゴシック" panose="020B0400000000000000" pitchFamily="50" charset="-128"/>
                <a:ea typeface="BIZ UDPゴシック" panose="020B0400000000000000" pitchFamily="50" charset="-128"/>
              </a:rPr>
              <a:t>LINE</a:t>
            </a: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公式アカウント</a:t>
            </a:r>
            <a:r>
              <a:rPr lang="ja-JP" altLang="en-US" sz="1600" b="1" dirty="0">
                <a:solidFill>
                  <a:srgbClr val="FF6B00"/>
                </a:solidFill>
                <a:latin typeface="BIZ UDPゴシック" panose="020B0400000000000000" pitchFamily="50" charset="-128"/>
                <a:ea typeface="BIZ UDPゴシック" panose="020B0400000000000000" pitchFamily="50" charset="-128"/>
              </a:rPr>
              <a:t>を確認してみましょう。</a:t>
            </a:r>
            <a:endParaRPr lang="en-US" altLang="ja-JP" sz="1600" b="1" i="0" dirty="0">
              <a:solidFill>
                <a:srgbClr val="FF6B00"/>
              </a:solidFill>
              <a:effectLst/>
              <a:latin typeface="BIZ UDPゴシック" panose="020B0400000000000000" pitchFamily="50" charset="-128"/>
              <a:ea typeface="BIZ UDPゴシック" panose="020B0400000000000000" pitchFamily="50" charset="-128"/>
            </a:endParaRPr>
          </a:p>
        </p:txBody>
      </p:sp>
      <p:pic>
        <p:nvPicPr>
          <p:cNvPr id="19" name="グラフィックス 9" descr="クリップ">
            <a:extLst>
              <a:ext uri="{FF2B5EF4-FFF2-40B4-BE49-F238E27FC236}">
                <a16:creationId xmlns:a16="http://schemas.microsoft.com/office/drawing/2014/main" id="{42AE5E2B-6783-DC9D-6891-6FEE60D2F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4693">
            <a:off x="8399892" y="3475883"/>
            <a:ext cx="914400" cy="914400"/>
          </a:xfrm>
          <a:prstGeom prst="rect">
            <a:avLst/>
          </a:prstGeom>
        </p:spPr>
      </p:pic>
      <p:sp>
        <p:nvSpPr>
          <p:cNvPr id="20" name="テキスト ボックス 19">
            <a:extLst>
              <a:ext uri="{FF2B5EF4-FFF2-40B4-BE49-F238E27FC236}">
                <a16:creationId xmlns:a16="http://schemas.microsoft.com/office/drawing/2014/main" id="{43D07427-8E4B-F00A-CFAB-542BF0F7D3C7}"/>
              </a:ext>
            </a:extLst>
          </p:cNvPr>
          <p:cNvSpPr txBox="1"/>
          <p:nvPr/>
        </p:nvSpPr>
        <p:spPr>
          <a:xfrm>
            <a:off x="477522" y="4854805"/>
            <a:ext cx="4999558" cy="2285241"/>
          </a:xfrm>
          <a:prstGeom prst="rect">
            <a:avLst/>
          </a:prstGeom>
          <a:noFill/>
        </p:spPr>
        <p:txBody>
          <a:bodyPr wrap="square">
            <a:spAutoFit/>
          </a:bodyPr>
          <a:lstStyle/>
          <a:p>
            <a:pPr lvl="1"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dirty="0">
                <a:latin typeface="BIZ UDPゴシック" panose="020B0400000000000000" pitchFamily="50" charset="-128"/>
                <a:ea typeface="BIZ UDPゴシック" panose="020B0400000000000000" pitchFamily="50" charset="-128"/>
              </a:rPr>
              <a:t>荒川区</a:t>
            </a:r>
            <a:r>
              <a:rPr lang="en-US" altLang="ja-JP" sz="1200" b="1" i="0" dirty="0">
                <a:effectLst/>
                <a:latin typeface="BIZ UDPゴシック" panose="020B0400000000000000" pitchFamily="50" charset="-128"/>
                <a:ea typeface="BIZ UDPゴシック" panose="020B0400000000000000" pitchFamily="50" charset="-128"/>
              </a:rPr>
              <a:t>LINE</a:t>
            </a:r>
            <a:r>
              <a:rPr lang="ja-JP" altLang="en-US" sz="1200" b="1" i="0" dirty="0">
                <a:effectLst/>
                <a:latin typeface="BIZ UDPゴシック" panose="020B0400000000000000" pitchFamily="50" charset="-128"/>
                <a:ea typeface="BIZ UDPゴシック" panose="020B0400000000000000" pitchFamily="50" charset="-128"/>
              </a:rPr>
              <a:t>公式アカウントを</a:t>
            </a:r>
            <a:r>
              <a:rPr lang="en-US" altLang="ja-JP" sz="1200" b="1" i="0" dirty="0">
                <a:effectLst/>
                <a:latin typeface="BIZ UDPゴシック" panose="020B0400000000000000" pitchFamily="50" charset="-128"/>
                <a:ea typeface="BIZ UDPゴシック" panose="020B0400000000000000" pitchFamily="50" charset="-128"/>
              </a:rPr>
              <a:t>Safari</a:t>
            </a:r>
            <a:r>
              <a:rPr lang="ja-JP" altLang="en-US" sz="1200" b="1" i="0" dirty="0">
                <a:effectLst/>
                <a:latin typeface="BIZ UDPゴシック" panose="020B0400000000000000" pitchFamily="50" charset="-128"/>
                <a:ea typeface="BIZ UDPゴシック" panose="020B0400000000000000" pitchFamily="50" charset="-128"/>
              </a:rPr>
              <a:t>を使って開く。</a:t>
            </a:r>
            <a:endParaRPr lang="en-US" altLang="ja-JP" sz="1200" b="1" i="0" dirty="0">
              <a:effectLst/>
              <a:latin typeface="BIZ UDPゴシック" panose="020B0400000000000000" pitchFamily="50" charset="-128"/>
              <a:ea typeface="BIZ UDPゴシック" panose="020B0400000000000000" pitchFamily="50" charset="-128"/>
            </a:endParaRPr>
          </a:p>
          <a:p>
            <a:pPr lvl="1" algn="just">
              <a:lnSpc>
                <a:spcPct val="150000"/>
              </a:lnSpc>
            </a:pP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右の</a:t>
            </a:r>
            <a:r>
              <a:rPr lang="en-US" altLang="ja-JP" sz="1200" b="1" dirty="0">
                <a:latin typeface="BIZ UDPゴシック" panose="020B0400000000000000" pitchFamily="50" charset="-128"/>
                <a:ea typeface="BIZ UDPゴシック" panose="020B0400000000000000" pitchFamily="50" charset="-128"/>
              </a:rPr>
              <a:t>QR</a:t>
            </a:r>
            <a:r>
              <a:rPr lang="ja-JP" altLang="en-US" sz="1200" b="1" dirty="0">
                <a:latin typeface="BIZ UDPゴシック" panose="020B0400000000000000" pitchFamily="50" charset="-128"/>
                <a:ea typeface="BIZ UDPゴシック" panose="020B0400000000000000" pitchFamily="50" charset="-128"/>
              </a:rPr>
              <a:t>コードを読み取って開くこともできます。</a:t>
            </a:r>
            <a:endParaRPr lang="en-US" altLang="ja-JP" sz="1200" b="1" dirty="0">
              <a:latin typeface="BIZ UDPゴシック" panose="020B0400000000000000" pitchFamily="50" charset="-128"/>
              <a:ea typeface="BIZ UDPゴシック" panose="020B0400000000000000" pitchFamily="50" charset="-128"/>
            </a:endParaRPr>
          </a:p>
          <a:p>
            <a:pPr lvl="1" algn="just">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lvl="1"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(2)1</a:t>
            </a:r>
            <a:r>
              <a:rPr lang="ja-JP" altLang="en-US" sz="1200" b="1" i="0" dirty="0">
                <a:effectLst/>
                <a:latin typeface="BIZ UDPゴシック" panose="020B0400000000000000" pitchFamily="50" charset="-128"/>
                <a:ea typeface="BIZ UDPゴシック" panose="020B0400000000000000" pitchFamily="50" charset="-128"/>
              </a:rPr>
              <a:t>本指のダブルタップで</a:t>
            </a:r>
            <a:r>
              <a:rPr lang="ja-JP" altLang="en-US" sz="1200" b="1" dirty="0">
                <a:latin typeface="BIZ UDPゴシック" panose="020B0400000000000000" pitchFamily="50" charset="-128"/>
                <a:ea typeface="BIZ UDPゴシック" panose="020B0400000000000000" pitchFamily="50" charset="-128"/>
              </a:rPr>
              <a:t>友達登録</a:t>
            </a:r>
            <a:r>
              <a:rPr lang="ja-JP" altLang="en-US" sz="1200" b="1" i="0" dirty="0">
                <a:effectLst/>
                <a:latin typeface="BIZ UDPゴシック" panose="020B0400000000000000" pitchFamily="50" charset="-128"/>
                <a:ea typeface="BIZ UDPゴシック" panose="020B0400000000000000" pitchFamily="50" charset="-128"/>
              </a:rPr>
              <a:t>を開く。</a:t>
            </a:r>
            <a:endParaRPr lang="en-US" altLang="ja-JP" sz="1200" b="1" i="0" dirty="0">
              <a:effectLst/>
              <a:latin typeface="BIZ UDPゴシック" panose="020B0400000000000000" pitchFamily="50" charset="-128"/>
              <a:ea typeface="BIZ UDPゴシック" panose="020B0400000000000000" pitchFamily="50" charset="-128"/>
            </a:endParaRPr>
          </a:p>
          <a:p>
            <a:pPr lvl="1" algn="just">
              <a:lnSpc>
                <a:spcPct val="150000"/>
              </a:lnSpc>
            </a:pPr>
            <a:r>
              <a:rPr lang="ja-JP" altLang="en-US" sz="1200" b="1" i="0" dirty="0">
                <a:effectLst/>
                <a:latin typeface="BIZ UDPゴシック" panose="020B0400000000000000" pitchFamily="50" charset="-128"/>
                <a:ea typeface="BIZ UDPゴシック" panose="020B0400000000000000" pitchFamily="50" charset="-128"/>
              </a:rPr>
              <a:t> </a:t>
            </a:r>
          </a:p>
          <a:p>
            <a:pPr lvl="1"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a:t>
            </a:r>
            <a:r>
              <a:rPr lang="en-US" altLang="ja-JP" sz="1200" b="1" dirty="0">
                <a:latin typeface="BIZ UDPゴシック" panose="020B0400000000000000" pitchFamily="50" charset="-128"/>
                <a:ea typeface="BIZ UDPゴシック" panose="020B0400000000000000" pitchFamily="50" charset="-128"/>
              </a:rPr>
              <a:t>3</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本指の左右スワイプによる項目間の移動や、</a:t>
            </a: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本指の上下スワイプによる画面スクロールを使って、区政情報や緊急情報等、生活に密着した情報などを確認する。</a:t>
            </a:r>
          </a:p>
        </p:txBody>
      </p:sp>
      <p:sp>
        <p:nvSpPr>
          <p:cNvPr id="22" name="角丸四角形 42">
            <a:extLst>
              <a:ext uri="{FF2B5EF4-FFF2-40B4-BE49-F238E27FC236}">
                <a16:creationId xmlns:a16="http://schemas.microsoft.com/office/drawing/2014/main" id="{5494263A-9FB4-1FEF-42F4-D2C731BE271A}"/>
              </a:ext>
            </a:extLst>
          </p:cNvPr>
          <p:cNvSpPr/>
          <p:nvPr/>
        </p:nvSpPr>
        <p:spPr>
          <a:xfrm>
            <a:off x="6947871" y="4792244"/>
            <a:ext cx="3121773" cy="219089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44FABE5C-F857-C527-DFD4-C5D5D377CA3A}"/>
              </a:ext>
            </a:extLst>
          </p:cNvPr>
          <p:cNvSpPr txBox="1"/>
          <p:nvPr/>
        </p:nvSpPr>
        <p:spPr>
          <a:xfrm>
            <a:off x="6958971" y="4857316"/>
            <a:ext cx="3237798" cy="946413"/>
          </a:xfrm>
          <a:prstGeom prst="rect">
            <a:avLst/>
          </a:prstGeom>
          <a:noFill/>
        </p:spPr>
        <p:txBody>
          <a:bodyPr wrap="square">
            <a:spAutoFit/>
          </a:bodyPr>
          <a:lstStyle/>
          <a:p>
            <a:pPr>
              <a:lnSpc>
                <a:spcPct val="150000"/>
              </a:lnSpc>
            </a:pPr>
            <a:r>
              <a:rPr lang="en-US" altLang="ja-JP" sz="1400" dirty="0">
                <a:latin typeface="BIZ UDPゴシック" panose="020B0400000000000000" pitchFamily="50" charset="-128"/>
                <a:ea typeface="BIZ UDPゴシック" panose="020B0400000000000000" pitchFamily="50" charset="-128"/>
              </a:rPr>
              <a:t>【</a:t>
            </a:r>
            <a:r>
              <a:rPr lang="en-US" altLang="ja-JP" sz="1400" b="1" i="0" dirty="0">
                <a:effectLst/>
                <a:latin typeface="BIZ UDPゴシック" panose="020B0400000000000000" pitchFamily="50" charset="-128"/>
                <a:ea typeface="BIZ UDPゴシック" panose="020B0400000000000000" pitchFamily="50" charset="-128"/>
              </a:rPr>
              <a:t>LINEURL</a:t>
            </a:r>
            <a:r>
              <a:rPr lang="en-US" altLang="ja-JP" sz="1400" b="1" dirty="0">
                <a:latin typeface="BIZ UDPゴシック" panose="020B0400000000000000" pitchFamily="50" charset="-128"/>
                <a:ea typeface="BIZ UDPゴシック" panose="020B0400000000000000" pitchFamily="50" charset="-128"/>
              </a:rPr>
              <a:t>】</a:t>
            </a:r>
            <a:r>
              <a:rPr lang="en-US" altLang="ja-JP" sz="1200" b="1" i="0" dirty="0">
                <a:effectLst/>
                <a:latin typeface="BIZ UDPゴシック" panose="020B0400000000000000" pitchFamily="50" charset="-128"/>
                <a:ea typeface="BIZ UDPゴシック" panose="020B0400000000000000" pitchFamily="50" charset="-128"/>
              </a:rPr>
              <a:t> https://page.line.me/916ltiob?openQrModal=true</a:t>
            </a:r>
          </a:p>
        </p:txBody>
      </p:sp>
      <p:sp>
        <p:nvSpPr>
          <p:cNvPr id="25" name="テキスト ボックス 24">
            <a:extLst>
              <a:ext uri="{FF2B5EF4-FFF2-40B4-BE49-F238E27FC236}">
                <a16:creationId xmlns:a16="http://schemas.microsoft.com/office/drawing/2014/main" id="{D1947689-6130-31CE-72EC-68E9903EA10E}"/>
              </a:ext>
            </a:extLst>
          </p:cNvPr>
          <p:cNvSpPr txBox="1"/>
          <p:nvPr/>
        </p:nvSpPr>
        <p:spPr>
          <a:xfrm>
            <a:off x="7100622" y="6015258"/>
            <a:ext cx="1979393" cy="307777"/>
          </a:xfrm>
          <a:prstGeom prst="rect">
            <a:avLst/>
          </a:prstGeom>
          <a:noFill/>
        </p:spPr>
        <p:txBody>
          <a:bodyPr wrap="square">
            <a:spAutoFit/>
          </a:bodyPr>
          <a:lstStyle/>
          <a:p>
            <a:r>
              <a:rPr lang="en-US" altLang="ja-JP" sz="1400" b="1" i="0" dirty="0">
                <a:effectLst/>
                <a:latin typeface="BIZ UDPゴシック" panose="020B0400000000000000" pitchFamily="50" charset="-128"/>
                <a:ea typeface="BIZ UDPゴシック" panose="020B0400000000000000" pitchFamily="50" charset="-128"/>
              </a:rPr>
              <a:t>【QR</a:t>
            </a:r>
            <a:r>
              <a:rPr lang="ja-JP" altLang="en-US" sz="1400" b="1" i="0" dirty="0">
                <a:effectLst/>
                <a:latin typeface="BIZ UDPゴシック" panose="020B0400000000000000" pitchFamily="50" charset="-128"/>
                <a:ea typeface="BIZ UDPゴシック" panose="020B0400000000000000" pitchFamily="50" charset="-128"/>
              </a:rPr>
              <a:t>コード</a:t>
            </a:r>
            <a:r>
              <a:rPr lang="en-US" altLang="ja-JP" sz="1400" b="1" i="0" dirty="0">
                <a:effectLst/>
                <a:latin typeface="BIZ UDPゴシック" panose="020B0400000000000000" pitchFamily="50" charset="-128"/>
                <a:ea typeface="BIZ UDPゴシック" panose="020B0400000000000000" pitchFamily="50" charset="-128"/>
              </a:rPr>
              <a:t>】</a:t>
            </a:r>
          </a:p>
        </p:txBody>
      </p:sp>
      <p:pic>
        <p:nvPicPr>
          <p:cNvPr id="8" name="図 7">
            <a:extLst>
              <a:ext uri="{FF2B5EF4-FFF2-40B4-BE49-F238E27FC236}">
                <a16:creationId xmlns:a16="http://schemas.microsoft.com/office/drawing/2014/main" id="{1FFADA81-B30D-0E7F-9F78-1E40290D3BA3}"/>
              </a:ext>
            </a:extLst>
          </p:cNvPr>
          <p:cNvPicPr>
            <a:picLocks noChangeAspect="1"/>
          </p:cNvPicPr>
          <p:nvPr/>
        </p:nvPicPr>
        <p:blipFill>
          <a:blip r:embed="rId4"/>
          <a:stretch>
            <a:fillRect/>
          </a:stretch>
        </p:blipFill>
        <p:spPr>
          <a:xfrm>
            <a:off x="5592172" y="4792244"/>
            <a:ext cx="1236205" cy="2190898"/>
          </a:xfrm>
          <a:prstGeom prst="rect">
            <a:avLst/>
          </a:prstGeom>
          <a:ln>
            <a:solidFill>
              <a:schemeClr val="tx1"/>
            </a:solidFill>
          </a:ln>
        </p:spPr>
      </p:pic>
      <p:pic>
        <p:nvPicPr>
          <p:cNvPr id="3074" name="Picture 2">
            <a:extLst>
              <a:ext uri="{FF2B5EF4-FFF2-40B4-BE49-F238E27FC236}">
                <a16:creationId xmlns:a16="http://schemas.microsoft.com/office/drawing/2014/main" id="{11740FA6-4E17-3B5C-02EB-27ADEB4D5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7139" y="550392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FE1CC136-8BF6-4767-A6E1-5304C1A78FB1}"/>
              </a:ext>
            </a:extLst>
          </p:cNvPr>
          <p:cNvSpPr>
            <a:spLocks noGrp="1"/>
          </p:cNvSpPr>
          <p:nvPr>
            <p:ph type="sldNum" sz="quarter" idx="12"/>
          </p:nvPr>
        </p:nvSpPr>
        <p:spPr/>
        <p:txBody>
          <a:bodyPr/>
          <a:lstStyle/>
          <a:p>
            <a:fld id="{0869AD2D-B8A4-B94C-A8F3-6904FAA7DB71}" type="slidenum">
              <a:rPr kumimoji="1" lang="ja-JP" altLang="en-US" smtClean="0"/>
              <a:pPr/>
              <a:t>14</a:t>
            </a:fld>
            <a:endParaRPr kumimoji="1" lang="ja-JP" altLang="en-US" dirty="0"/>
          </a:p>
        </p:txBody>
      </p:sp>
    </p:spTree>
    <p:extLst>
      <p:ext uri="{BB962C8B-B14F-4D97-AF65-F5344CB8AC3E}">
        <p14:creationId xmlns:p14="http://schemas.microsoft.com/office/powerpoint/2010/main" val="2272373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B6B5A7B2-A205-7E75-ED3E-7AA56BE4738A}"/>
              </a:ext>
            </a:extLst>
          </p:cNvPr>
          <p:cNvSpPr/>
          <p:nvPr/>
        </p:nvSpPr>
        <p:spPr>
          <a:xfrm>
            <a:off x="593726" y="2906976"/>
            <a:ext cx="9648824" cy="4295216"/>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角丸四角形 42">
            <a:extLst>
              <a:ext uri="{FF2B5EF4-FFF2-40B4-BE49-F238E27FC236}">
                <a16:creationId xmlns:a16="http://schemas.microsoft.com/office/drawing/2014/main" id="{014D2080-5B23-F1C0-DE0B-82C078DA0B73}"/>
              </a:ext>
            </a:extLst>
          </p:cNvPr>
          <p:cNvSpPr/>
          <p:nvPr/>
        </p:nvSpPr>
        <p:spPr>
          <a:xfrm>
            <a:off x="593725" y="1172237"/>
            <a:ext cx="9648825" cy="165732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27" name="テキスト ボックス 26">
            <a:extLst>
              <a:ext uri="{FF2B5EF4-FFF2-40B4-BE49-F238E27FC236}">
                <a16:creationId xmlns:a16="http://schemas.microsoft.com/office/drawing/2014/main" id="{7FD55655-5A4D-200E-CD2A-D0AEEF5C72BF}"/>
              </a:ext>
            </a:extLst>
          </p:cNvPr>
          <p:cNvSpPr txBox="1"/>
          <p:nvPr/>
        </p:nvSpPr>
        <p:spPr>
          <a:xfrm>
            <a:off x="1554451" y="3038696"/>
            <a:ext cx="2249659" cy="322268"/>
          </a:xfrm>
          <a:prstGeom prst="rect">
            <a:avLst/>
          </a:prstGeom>
          <a:noFill/>
        </p:spPr>
        <p:txBody>
          <a:bodyPr wrap="square">
            <a:spAutoFit/>
          </a:bodyPr>
          <a:lstStyle/>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荒川区の</a:t>
            </a:r>
            <a:r>
              <a:rPr lang="en-US" altLang="ja-JP" sz="1200" b="1" i="0" dirty="0">
                <a:effectLst/>
                <a:latin typeface="BIZ UDPゴシック" panose="020B0400000000000000" pitchFamily="50" charset="-128"/>
                <a:ea typeface="BIZ UDPゴシック" panose="020B0400000000000000" pitchFamily="50" charset="-128"/>
              </a:rPr>
              <a:t>HP</a:t>
            </a:r>
            <a:r>
              <a:rPr lang="ja-JP" altLang="en-US" sz="1200" b="1" i="0" dirty="0">
                <a:effectLst/>
                <a:latin typeface="BIZ UDPゴシック" panose="020B0400000000000000" pitchFamily="50" charset="-128"/>
                <a:ea typeface="BIZ UDPゴシック" panose="020B0400000000000000" pitchFamily="50" charset="-128"/>
              </a:rPr>
              <a:t>を開く。</a:t>
            </a:r>
          </a:p>
        </p:txBody>
      </p:sp>
      <p:sp>
        <p:nvSpPr>
          <p:cNvPr id="28" name="テキスト ボックス 27">
            <a:extLst>
              <a:ext uri="{FF2B5EF4-FFF2-40B4-BE49-F238E27FC236}">
                <a16:creationId xmlns:a16="http://schemas.microsoft.com/office/drawing/2014/main" id="{78011219-864E-1E33-2CFC-0C83C539D362}"/>
              </a:ext>
            </a:extLst>
          </p:cNvPr>
          <p:cNvSpPr txBox="1"/>
          <p:nvPr/>
        </p:nvSpPr>
        <p:spPr>
          <a:xfrm>
            <a:off x="4401924" y="3039763"/>
            <a:ext cx="2436965" cy="1153264"/>
          </a:xfrm>
          <a:prstGeom prst="rect">
            <a:avLst/>
          </a:prstGeom>
          <a:noFill/>
        </p:spPr>
        <p:txBody>
          <a:bodyPr wrap="square">
            <a:spAutoFit/>
          </a:bodyPr>
          <a:lstStyle/>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本指のスワイプによる項目の移動、あるいは画面上で指を移動させながら</a:t>
            </a:r>
            <a:r>
              <a:rPr lang="ja-JP" altLang="en-US" sz="1200" b="1" dirty="0">
                <a:latin typeface="BIZ UDPゴシック" panose="020B0400000000000000" pitchFamily="50" charset="-128"/>
                <a:ea typeface="BIZ UDPゴシック" panose="020B0400000000000000" pitchFamily="50" charset="-128"/>
              </a:rPr>
              <a:t>「荒川区防災サイト」</a:t>
            </a:r>
            <a:r>
              <a:rPr lang="ja-JP" altLang="en-US" sz="1200" b="1" i="0" dirty="0">
                <a:effectLst/>
                <a:latin typeface="BIZ UDPゴシック" panose="020B0400000000000000" pitchFamily="50" charset="-128"/>
                <a:ea typeface="BIZ UDPゴシック" panose="020B0400000000000000" pitchFamily="50" charset="-128"/>
              </a:rPr>
              <a:t>という項目を探す。</a:t>
            </a:r>
          </a:p>
        </p:txBody>
      </p:sp>
      <p:sp>
        <p:nvSpPr>
          <p:cNvPr id="5" name="テキスト ボックス 4">
            <a:extLst>
              <a:ext uri="{FF2B5EF4-FFF2-40B4-BE49-F238E27FC236}">
                <a16:creationId xmlns:a16="http://schemas.microsoft.com/office/drawing/2014/main" id="{C19E5969-7657-03B4-852A-ECB713D37480}"/>
              </a:ext>
            </a:extLst>
          </p:cNvPr>
          <p:cNvSpPr txBox="1"/>
          <p:nvPr/>
        </p:nvSpPr>
        <p:spPr>
          <a:xfrm>
            <a:off x="7551018" y="3036485"/>
            <a:ext cx="2495832" cy="599267"/>
          </a:xfrm>
          <a:prstGeom prst="rect">
            <a:avLst/>
          </a:prstGeom>
          <a:noFill/>
        </p:spPr>
        <p:txBody>
          <a:bodyPr wrap="square">
            <a:spAutoFit/>
          </a:bodyPr>
          <a:lstStyle/>
          <a:p>
            <a:pPr algn="just">
              <a:lnSpc>
                <a:spcPct val="150000"/>
              </a:lnSpc>
            </a:pPr>
            <a:r>
              <a:rPr lang="ja-JP" altLang="en-US" sz="1200" b="1" dirty="0">
                <a:latin typeface="BIZ UDPゴシック" panose="020B0400000000000000" pitchFamily="50" charset="-128"/>
                <a:ea typeface="BIZ UDPゴシック" panose="020B0400000000000000" pitchFamily="50" charset="-128"/>
              </a:rPr>
              <a:t>「防災サイト」</a:t>
            </a:r>
            <a:r>
              <a:rPr lang="ja-JP" altLang="en-US" sz="1200" b="1" i="0" dirty="0">
                <a:effectLst/>
                <a:latin typeface="BIZ UDPゴシック" panose="020B0400000000000000" pitchFamily="50" charset="-128"/>
                <a:ea typeface="BIZ UDPゴシック" panose="020B0400000000000000" pitchFamily="50" charset="-128"/>
              </a:rPr>
              <a:t>はリンクなので、</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本指のダブルタップでページを開く。</a:t>
            </a:r>
          </a:p>
        </p:txBody>
      </p:sp>
      <p:sp>
        <p:nvSpPr>
          <p:cNvPr id="9" name="テキスト ボックス 8">
            <a:extLst>
              <a:ext uri="{FF2B5EF4-FFF2-40B4-BE49-F238E27FC236}">
                <a16:creationId xmlns:a16="http://schemas.microsoft.com/office/drawing/2014/main" id="{692B9F5F-6A9F-A1DC-5064-A47DAE4BBFD7}"/>
              </a:ext>
            </a:extLst>
          </p:cNvPr>
          <p:cNvSpPr txBox="1"/>
          <p:nvPr/>
        </p:nvSpPr>
        <p:spPr>
          <a:xfrm>
            <a:off x="755616" y="1958648"/>
            <a:ext cx="3353999" cy="768575"/>
          </a:xfrm>
          <a:prstGeom prst="rect">
            <a:avLst/>
          </a:prstGeom>
          <a:noFill/>
        </p:spPr>
        <p:txBody>
          <a:bodyPr wrap="square">
            <a:noAutofit/>
          </a:bodyPr>
          <a:lstStyle/>
          <a:p>
            <a:pPr>
              <a:lnSpc>
                <a:spcPct val="150000"/>
              </a:lnSpc>
            </a:pPr>
            <a:r>
              <a:rPr lang="ja-JP" altLang="en-US" sz="1600" b="1" dirty="0">
                <a:solidFill>
                  <a:srgbClr val="FF6B00"/>
                </a:solidFill>
                <a:latin typeface="BIZ UDPゴシック" panose="020B0400000000000000" pitchFamily="50" charset="-128"/>
                <a:ea typeface="BIZ UDPゴシック" panose="020B0400000000000000" pitchFamily="50" charset="-128"/>
              </a:rPr>
              <a:t>防災アプリのダウンロードをしてみましょう。</a:t>
            </a:r>
            <a:endParaRPr lang="en-US" altLang="ja-JP" sz="1600" b="1" i="0" dirty="0">
              <a:solidFill>
                <a:srgbClr val="FF6B00"/>
              </a:solidFill>
              <a:effectLst/>
              <a:latin typeface="BIZ UDPゴシック" panose="020B0400000000000000" pitchFamily="50" charset="-128"/>
              <a:ea typeface="BIZ UDPゴシック" panose="020B0400000000000000" pitchFamily="50" charset="-128"/>
            </a:endParaRPr>
          </a:p>
        </p:txBody>
      </p:sp>
      <p:sp>
        <p:nvSpPr>
          <p:cNvPr id="34" name="三角形 60">
            <a:extLst>
              <a:ext uri="{FF2B5EF4-FFF2-40B4-BE49-F238E27FC236}">
                <a16:creationId xmlns:a16="http://schemas.microsoft.com/office/drawing/2014/main" id="{EEAB8600-4122-5707-3096-BC2CE0A53EAE}"/>
              </a:ext>
            </a:extLst>
          </p:cNvPr>
          <p:cNvSpPr/>
          <p:nvPr/>
        </p:nvSpPr>
        <p:spPr>
          <a:xfrm rot="5400000">
            <a:off x="3623471" y="5151448"/>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円/楕円 10">
            <a:extLst>
              <a:ext uri="{FF2B5EF4-FFF2-40B4-BE49-F238E27FC236}">
                <a16:creationId xmlns:a16="http://schemas.microsoft.com/office/drawing/2014/main" id="{FE9C62B7-6F07-9436-94B5-7F6583B9C72A}"/>
              </a:ext>
            </a:extLst>
          </p:cNvPr>
          <p:cNvSpPr/>
          <p:nvPr/>
        </p:nvSpPr>
        <p:spPr>
          <a:xfrm>
            <a:off x="849834"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a:t>
            </a:r>
          </a:p>
        </p:txBody>
      </p:sp>
      <p:sp>
        <p:nvSpPr>
          <p:cNvPr id="37" name="円/楕円 10">
            <a:extLst>
              <a:ext uri="{FF2B5EF4-FFF2-40B4-BE49-F238E27FC236}">
                <a16:creationId xmlns:a16="http://schemas.microsoft.com/office/drawing/2014/main" id="{FE9C62B7-6F07-9436-94B5-7F6583B9C72A}"/>
              </a:ext>
            </a:extLst>
          </p:cNvPr>
          <p:cNvSpPr/>
          <p:nvPr/>
        </p:nvSpPr>
        <p:spPr>
          <a:xfrm>
            <a:off x="3716345"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２</a:t>
            </a:r>
          </a:p>
        </p:txBody>
      </p:sp>
      <p:sp>
        <p:nvSpPr>
          <p:cNvPr id="38" name="円/楕円 10">
            <a:extLst>
              <a:ext uri="{FF2B5EF4-FFF2-40B4-BE49-F238E27FC236}">
                <a16:creationId xmlns:a16="http://schemas.microsoft.com/office/drawing/2014/main" id="{FE9C62B7-6F07-9436-94B5-7F6583B9C72A}"/>
              </a:ext>
            </a:extLst>
          </p:cNvPr>
          <p:cNvSpPr/>
          <p:nvPr/>
        </p:nvSpPr>
        <p:spPr>
          <a:xfrm>
            <a:off x="6865438" y="3000935"/>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３</a:t>
            </a:r>
          </a:p>
        </p:txBody>
      </p:sp>
      <p:sp>
        <p:nvSpPr>
          <p:cNvPr id="39" name="三角形 60">
            <a:extLst>
              <a:ext uri="{FF2B5EF4-FFF2-40B4-BE49-F238E27FC236}">
                <a16:creationId xmlns:a16="http://schemas.microsoft.com/office/drawing/2014/main" id="{EEAB8600-4122-5707-3096-BC2CE0A53EAE}"/>
              </a:ext>
            </a:extLst>
          </p:cNvPr>
          <p:cNvSpPr/>
          <p:nvPr/>
        </p:nvSpPr>
        <p:spPr>
          <a:xfrm rot="5400000">
            <a:off x="6775824" y="5151448"/>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角丸四角形 42">
            <a:extLst>
              <a:ext uri="{FF2B5EF4-FFF2-40B4-BE49-F238E27FC236}">
                <a16:creationId xmlns:a16="http://schemas.microsoft.com/office/drawing/2014/main" id="{5494263A-9FB4-1FEF-42F4-D2C731BE271A}"/>
              </a:ext>
            </a:extLst>
          </p:cNvPr>
          <p:cNvSpPr/>
          <p:nvPr/>
        </p:nvSpPr>
        <p:spPr>
          <a:xfrm>
            <a:off x="4489690" y="1352622"/>
            <a:ext cx="5530611" cy="136785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44FABE5C-F857-C527-DFD4-C5D5D377CA3A}"/>
              </a:ext>
            </a:extLst>
          </p:cNvPr>
          <p:cNvSpPr txBox="1"/>
          <p:nvPr/>
        </p:nvSpPr>
        <p:spPr>
          <a:xfrm>
            <a:off x="4550408" y="1502300"/>
            <a:ext cx="2704587" cy="946413"/>
          </a:xfrm>
          <a:prstGeom prst="rect">
            <a:avLst/>
          </a:prstGeom>
          <a:noFill/>
        </p:spPr>
        <p:txBody>
          <a:bodyPr wrap="square">
            <a:spAutoFit/>
          </a:bodyPr>
          <a:lstStyle/>
          <a:p>
            <a:pPr>
              <a:lnSpc>
                <a:spcPct val="150000"/>
              </a:lnSpc>
            </a:pPr>
            <a:r>
              <a:rPr lang="en-US" altLang="ja-JP" sz="1400"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HP URL】</a:t>
            </a:r>
            <a:endParaRPr lang="en-US" altLang="ja-JP" sz="1400" b="1" i="0" dirty="0">
              <a:effectLst/>
              <a:latin typeface="BIZ UDPゴシック" panose="020B0400000000000000" pitchFamily="50" charset="-128"/>
              <a:ea typeface="BIZ UDPゴシック" panose="020B0400000000000000" pitchFamily="50" charset="-128"/>
            </a:endParaRPr>
          </a:p>
          <a:p>
            <a:pPr>
              <a:lnSpc>
                <a:spcPct val="150000"/>
              </a:lnSpc>
            </a:pPr>
            <a:r>
              <a:rPr lang="en-US" altLang="ja-JP" sz="1200" b="1" dirty="0">
                <a:latin typeface="BIZ UDPゴシック" panose="020B0400000000000000" pitchFamily="50" charset="-128"/>
                <a:ea typeface="BIZ UDPゴシック" panose="020B0400000000000000" pitchFamily="50" charset="-128"/>
              </a:rPr>
              <a:t>https://www.city.arakawa.tokyo.jp/</a:t>
            </a:r>
          </a:p>
        </p:txBody>
      </p:sp>
      <p:sp>
        <p:nvSpPr>
          <p:cNvPr id="40" name="テキスト ボックス 39">
            <a:extLst>
              <a:ext uri="{FF2B5EF4-FFF2-40B4-BE49-F238E27FC236}">
                <a16:creationId xmlns:a16="http://schemas.microsoft.com/office/drawing/2014/main" id="{D1947689-6130-31CE-72EC-68E9903EA10E}"/>
              </a:ext>
            </a:extLst>
          </p:cNvPr>
          <p:cNvSpPr txBox="1"/>
          <p:nvPr/>
        </p:nvSpPr>
        <p:spPr>
          <a:xfrm>
            <a:off x="7141835" y="1597858"/>
            <a:ext cx="1979393" cy="307777"/>
          </a:xfrm>
          <a:prstGeom prst="rect">
            <a:avLst/>
          </a:prstGeom>
          <a:noFill/>
        </p:spPr>
        <p:txBody>
          <a:bodyPr wrap="square">
            <a:spAutoFit/>
          </a:bodyPr>
          <a:lstStyle/>
          <a:p>
            <a:r>
              <a:rPr lang="en-US" altLang="ja-JP" sz="1400" b="1" i="0" dirty="0">
                <a:effectLst/>
                <a:latin typeface="BIZ UDPゴシック" panose="020B0400000000000000" pitchFamily="50" charset="-128"/>
                <a:ea typeface="BIZ UDPゴシック" panose="020B0400000000000000" pitchFamily="50" charset="-128"/>
              </a:rPr>
              <a:t>【QR</a:t>
            </a:r>
            <a:r>
              <a:rPr lang="ja-JP" altLang="en-US" sz="1400" b="1" i="0" dirty="0">
                <a:effectLst/>
                <a:latin typeface="BIZ UDPゴシック" panose="020B0400000000000000" pitchFamily="50" charset="-128"/>
                <a:ea typeface="BIZ UDPゴシック" panose="020B0400000000000000" pitchFamily="50" charset="-128"/>
              </a:rPr>
              <a:t>コード</a:t>
            </a:r>
            <a:r>
              <a:rPr lang="en-US" altLang="ja-JP" sz="1400" b="1" i="0" dirty="0">
                <a:effectLst/>
                <a:latin typeface="BIZ UDPゴシック" panose="020B0400000000000000" pitchFamily="50" charset="-128"/>
                <a:ea typeface="BIZ UDPゴシック" panose="020B0400000000000000" pitchFamily="50" charset="-128"/>
              </a:rPr>
              <a:t>】</a:t>
            </a:r>
          </a:p>
        </p:txBody>
      </p:sp>
      <p:pic>
        <p:nvPicPr>
          <p:cNvPr id="10" name="グラフィックス 9" descr="クリップ">
            <a:extLst>
              <a:ext uri="{FF2B5EF4-FFF2-40B4-BE49-F238E27FC236}">
                <a16:creationId xmlns:a16="http://schemas.microsoft.com/office/drawing/2014/main" id="{42AE5E2B-6783-DC9D-6891-6FEE60D2F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4693">
            <a:off x="3745892" y="1008909"/>
            <a:ext cx="914400" cy="914400"/>
          </a:xfrm>
          <a:prstGeom prst="rect">
            <a:avLst/>
          </a:prstGeom>
        </p:spPr>
      </p:pic>
      <p:pic>
        <p:nvPicPr>
          <p:cNvPr id="11" name="図 10">
            <a:extLst>
              <a:ext uri="{FF2B5EF4-FFF2-40B4-BE49-F238E27FC236}">
                <a16:creationId xmlns:a16="http://schemas.microsoft.com/office/drawing/2014/main" id="{A0924D24-46AF-9F21-9B24-878E8694A468}"/>
              </a:ext>
            </a:extLst>
          </p:cNvPr>
          <p:cNvPicPr>
            <a:picLocks noChangeAspect="1"/>
          </p:cNvPicPr>
          <p:nvPr/>
        </p:nvPicPr>
        <p:blipFill>
          <a:blip r:embed="rId4"/>
          <a:stretch>
            <a:fillRect/>
          </a:stretch>
        </p:blipFill>
        <p:spPr>
          <a:xfrm>
            <a:off x="1365271" y="4191457"/>
            <a:ext cx="1847092" cy="2894751"/>
          </a:xfrm>
          <a:prstGeom prst="rect">
            <a:avLst/>
          </a:prstGeom>
          <a:ln>
            <a:solidFill>
              <a:schemeClr val="tx1"/>
            </a:solidFill>
          </a:ln>
        </p:spPr>
      </p:pic>
      <p:pic>
        <p:nvPicPr>
          <p:cNvPr id="16" name="図 15">
            <a:extLst>
              <a:ext uri="{FF2B5EF4-FFF2-40B4-BE49-F238E27FC236}">
                <a16:creationId xmlns:a16="http://schemas.microsoft.com/office/drawing/2014/main" id="{6A682EBE-5C94-D8A6-1EAE-48AF81CD96FD}"/>
              </a:ext>
            </a:extLst>
          </p:cNvPr>
          <p:cNvPicPr>
            <a:picLocks noChangeAspect="1"/>
          </p:cNvPicPr>
          <p:nvPr/>
        </p:nvPicPr>
        <p:blipFill>
          <a:blip r:embed="rId4"/>
          <a:stretch>
            <a:fillRect/>
          </a:stretch>
        </p:blipFill>
        <p:spPr>
          <a:xfrm>
            <a:off x="4434852" y="4191457"/>
            <a:ext cx="1847092" cy="2894751"/>
          </a:xfrm>
          <a:prstGeom prst="rect">
            <a:avLst/>
          </a:prstGeom>
          <a:ln>
            <a:solidFill>
              <a:schemeClr val="tx1"/>
            </a:solidFill>
          </a:ln>
        </p:spPr>
      </p:pic>
      <p:cxnSp>
        <p:nvCxnSpPr>
          <p:cNvPr id="14" name="直線矢印コネクタ 13"/>
          <p:cNvCxnSpPr>
            <a:cxnSpLocks/>
          </p:cNvCxnSpPr>
          <p:nvPr/>
        </p:nvCxnSpPr>
        <p:spPr>
          <a:xfrm>
            <a:off x="4489690" y="4984704"/>
            <a:ext cx="1415810" cy="0"/>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cxnSpLocks/>
          </p:cNvCxnSpPr>
          <p:nvPr/>
        </p:nvCxnSpPr>
        <p:spPr>
          <a:xfrm>
            <a:off x="6083617" y="4984704"/>
            <a:ext cx="0" cy="440068"/>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1DF09895-FA4C-2AE2-36D0-211CD62A9E16}"/>
              </a:ext>
            </a:extLst>
          </p:cNvPr>
          <p:cNvSpPr/>
          <p:nvPr/>
        </p:nvSpPr>
        <p:spPr>
          <a:xfrm>
            <a:off x="5712057" y="5391786"/>
            <a:ext cx="680745" cy="378157"/>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E2014A72-4B96-7F66-C29E-E2C86D4AED0C}"/>
              </a:ext>
            </a:extLst>
          </p:cNvPr>
          <p:cNvPicPr>
            <a:picLocks noChangeAspect="1"/>
          </p:cNvPicPr>
          <p:nvPr/>
        </p:nvPicPr>
        <p:blipFill>
          <a:blip r:embed="rId5"/>
          <a:stretch>
            <a:fillRect/>
          </a:stretch>
        </p:blipFill>
        <p:spPr>
          <a:xfrm>
            <a:off x="7867181" y="4176857"/>
            <a:ext cx="1847092" cy="2909352"/>
          </a:xfrm>
          <a:prstGeom prst="rect">
            <a:avLst/>
          </a:prstGeom>
          <a:ln>
            <a:solidFill>
              <a:schemeClr val="tx1"/>
            </a:solidFill>
          </a:ln>
        </p:spPr>
      </p:pic>
      <p:sp>
        <p:nvSpPr>
          <p:cNvPr id="6" name="テキスト ボックス 5">
            <a:extLst>
              <a:ext uri="{FF2B5EF4-FFF2-40B4-BE49-F238E27FC236}">
                <a16:creationId xmlns:a16="http://schemas.microsoft.com/office/drawing/2014/main" id="{F4185B61-50E8-CA66-E053-79FEFC76948E}"/>
              </a:ext>
            </a:extLst>
          </p:cNvPr>
          <p:cNvSpPr txBox="1"/>
          <p:nvPr/>
        </p:nvSpPr>
        <p:spPr>
          <a:xfrm>
            <a:off x="733606" y="1212298"/>
            <a:ext cx="8327898" cy="769441"/>
          </a:xfrm>
          <a:prstGeom prst="rect">
            <a:avLst/>
          </a:prstGeom>
          <a:noFill/>
        </p:spPr>
        <p:txBody>
          <a:bodyPr wrap="square">
            <a:spAutoFit/>
          </a:bodyPr>
          <a:lstStyle/>
          <a:p>
            <a:r>
              <a:rPr lang="en-US" altLang="ja-JP" sz="2200" b="1" dirty="0">
                <a:latin typeface="BIZ UDPゴシック" panose="020B0400000000000000" pitchFamily="50" charset="-128"/>
                <a:ea typeface="BIZ UDPゴシック" panose="020B0400000000000000" pitchFamily="50" charset="-128"/>
              </a:rPr>
              <a:t>4.</a:t>
            </a:r>
            <a:r>
              <a:rPr lang="ja-JP" altLang="en-US" sz="2200" b="1" dirty="0">
                <a:latin typeface="BIZ UDPゴシック" panose="020B0400000000000000" pitchFamily="50" charset="-128"/>
                <a:ea typeface="BIZ UDPゴシック" panose="020B0400000000000000" pitchFamily="50" charset="-128"/>
              </a:rPr>
              <a:t> 防災アプリの</a:t>
            </a:r>
            <a:endParaRPr lang="en-US" altLang="ja-JP" sz="2200" b="1" dirty="0">
              <a:latin typeface="BIZ UDPゴシック" panose="020B0400000000000000" pitchFamily="50" charset="-128"/>
              <a:ea typeface="BIZ UDPゴシック" panose="020B0400000000000000" pitchFamily="50" charset="-128"/>
            </a:endParaRPr>
          </a:p>
          <a:p>
            <a:pPr marL="182563" indent="173038"/>
            <a:r>
              <a:rPr lang="ja-JP" altLang="en-US" sz="2200" b="1" dirty="0">
                <a:latin typeface="BIZ UDPゴシック" panose="020B0400000000000000" pitchFamily="50" charset="-128"/>
                <a:ea typeface="BIZ UDPゴシック" panose="020B0400000000000000" pitchFamily="50" charset="-128"/>
              </a:rPr>
              <a:t>ダウンロード</a:t>
            </a:r>
            <a:endParaRPr lang="en-US" altLang="ja-JP" sz="2200" b="1" dirty="0">
              <a:latin typeface="BIZ UDPゴシック" panose="020B0400000000000000" pitchFamily="50" charset="-128"/>
              <a:ea typeface="BIZ UDPゴシック" panose="020B0400000000000000" pitchFamily="50" charset="-128"/>
            </a:endParaRPr>
          </a:p>
        </p:txBody>
      </p:sp>
      <p:pic>
        <p:nvPicPr>
          <p:cNvPr id="2" name="Picture 2">
            <a:extLst>
              <a:ext uri="{FF2B5EF4-FFF2-40B4-BE49-F238E27FC236}">
                <a16:creationId xmlns:a16="http://schemas.microsoft.com/office/drawing/2014/main" id="{1F70FDFF-C7D8-869F-E9E0-F3D925705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8853" y="1383454"/>
            <a:ext cx="1292928" cy="1292928"/>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300DD824-3903-40A0-8A7F-1BAF51CE9C6B}"/>
              </a:ext>
            </a:extLst>
          </p:cNvPr>
          <p:cNvSpPr>
            <a:spLocks noGrp="1"/>
          </p:cNvSpPr>
          <p:nvPr>
            <p:ph type="sldNum" sz="quarter" idx="12"/>
          </p:nvPr>
        </p:nvSpPr>
        <p:spPr/>
        <p:txBody>
          <a:bodyPr/>
          <a:lstStyle/>
          <a:p>
            <a:fld id="{0869AD2D-B8A4-B94C-A8F3-6904FAA7DB71}" type="slidenum">
              <a:rPr kumimoji="1" lang="ja-JP" altLang="en-US" smtClean="0"/>
              <a:pPr/>
              <a:t>15</a:t>
            </a:fld>
            <a:endParaRPr kumimoji="1" lang="ja-JP" altLang="en-US" dirty="0"/>
          </a:p>
        </p:txBody>
      </p:sp>
    </p:spTree>
    <p:extLst>
      <p:ext uri="{BB962C8B-B14F-4D97-AF65-F5344CB8AC3E}">
        <p14:creationId xmlns:p14="http://schemas.microsoft.com/office/powerpoint/2010/main" val="381150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B6B5A7B2-A205-7E75-ED3E-7AA56BE4738A}"/>
              </a:ext>
            </a:extLst>
          </p:cNvPr>
          <p:cNvSpPr/>
          <p:nvPr/>
        </p:nvSpPr>
        <p:spPr>
          <a:xfrm>
            <a:off x="593726" y="1437711"/>
            <a:ext cx="9648824" cy="5764481"/>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27" name="テキスト ボックス 26">
            <a:extLst>
              <a:ext uri="{FF2B5EF4-FFF2-40B4-BE49-F238E27FC236}">
                <a16:creationId xmlns:a16="http://schemas.microsoft.com/office/drawing/2014/main" id="{7FD55655-5A4D-200E-CD2A-D0AEEF5C72BF}"/>
              </a:ext>
            </a:extLst>
          </p:cNvPr>
          <p:cNvSpPr txBox="1"/>
          <p:nvPr/>
        </p:nvSpPr>
        <p:spPr>
          <a:xfrm>
            <a:off x="1498326" y="1864414"/>
            <a:ext cx="2249659" cy="1177245"/>
          </a:xfrm>
          <a:prstGeom prst="rect">
            <a:avLst/>
          </a:prstGeom>
          <a:noFill/>
        </p:spPr>
        <p:txBody>
          <a:bodyPr wrap="square">
            <a:spAutoFit/>
          </a:bodyPr>
          <a:lstStyle/>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本指のスワイプによる項目の移動、あるいは画面上で指を移動させながら</a:t>
            </a:r>
            <a:r>
              <a:rPr lang="ja-JP" altLang="en-US" sz="1200" b="1" dirty="0">
                <a:latin typeface="BIZ UDPゴシック" panose="020B0400000000000000" pitchFamily="50" charset="-128"/>
                <a:ea typeface="BIZ UDPゴシック" panose="020B0400000000000000" pitchFamily="50" charset="-128"/>
              </a:rPr>
              <a:t>「荒川区防災アプリ」</a:t>
            </a:r>
            <a:r>
              <a:rPr lang="ja-JP" altLang="en-US" sz="1200" b="1" i="0" dirty="0">
                <a:effectLst/>
                <a:latin typeface="BIZ UDPゴシック" panose="020B0400000000000000" pitchFamily="50" charset="-128"/>
                <a:ea typeface="BIZ UDPゴシック" panose="020B0400000000000000" pitchFamily="50" charset="-128"/>
              </a:rPr>
              <a:t>という項目を探す。</a:t>
            </a:r>
          </a:p>
        </p:txBody>
      </p:sp>
      <p:sp>
        <p:nvSpPr>
          <p:cNvPr id="28" name="テキスト ボックス 27">
            <a:extLst>
              <a:ext uri="{FF2B5EF4-FFF2-40B4-BE49-F238E27FC236}">
                <a16:creationId xmlns:a16="http://schemas.microsoft.com/office/drawing/2014/main" id="{78011219-864E-1E33-2CFC-0C83C539D362}"/>
              </a:ext>
            </a:extLst>
          </p:cNvPr>
          <p:cNvSpPr txBox="1"/>
          <p:nvPr/>
        </p:nvSpPr>
        <p:spPr>
          <a:xfrm>
            <a:off x="4401924" y="1865481"/>
            <a:ext cx="2436965" cy="1454244"/>
          </a:xfrm>
          <a:prstGeom prst="rect">
            <a:avLst/>
          </a:prstGeom>
          <a:noFill/>
        </p:spPr>
        <p:txBody>
          <a:bodyPr wrap="square">
            <a:spAutoFit/>
          </a:bodyPr>
          <a:lstStyle/>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本指のスワイプによる項目の</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i="0" dirty="0">
                <a:effectLst/>
                <a:latin typeface="BIZ UDPゴシック" panose="020B0400000000000000" pitchFamily="50" charset="-128"/>
                <a:ea typeface="BIZ UDPゴシック" panose="020B0400000000000000" pitchFamily="50" charset="-128"/>
              </a:rPr>
              <a:t>移動、あるいは画面上で指を移動させながら</a:t>
            </a:r>
            <a:r>
              <a:rPr lang="ja-JP" altLang="en-US" sz="1200" b="1" dirty="0">
                <a:latin typeface="BIZ UDPゴシック" panose="020B0400000000000000" pitchFamily="50" charset="-128"/>
                <a:ea typeface="BIZ UDPゴシック" panose="020B0400000000000000" pitchFamily="50" charset="-128"/>
              </a:rPr>
              <a:t>「リンク　</a:t>
            </a:r>
            <a:r>
              <a:rPr lang="en-US" altLang="ja-JP" sz="1200" b="1" dirty="0">
                <a:latin typeface="BIZ UDPゴシック" panose="020B0400000000000000" pitchFamily="50" charset="-128"/>
                <a:ea typeface="BIZ UDPゴシック" panose="020B0400000000000000" pitchFamily="50" charset="-128"/>
              </a:rPr>
              <a:t>iOS</a:t>
            </a:r>
            <a:r>
              <a:rPr lang="ja-JP" altLang="en-US" sz="1200" b="1" dirty="0">
                <a:latin typeface="BIZ UDPゴシック" panose="020B0400000000000000" pitchFamily="50" charset="-128"/>
                <a:ea typeface="BIZ UDPゴシック" panose="020B0400000000000000" pitchFamily="50" charset="-128"/>
              </a:rPr>
              <a:t>版防災アプリ（外部サイトへリンク）」</a:t>
            </a:r>
            <a:r>
              <a:rPr lang="ja-JP" altLang="en-US" sz="1200" b="1" i="0" dirty="0">
                <a:effectLst/>
                <a:latin typeface="BIZ UDPゴシック" panose="020B0400000000000000" pitchFamily="50" charset="-128"/>
                <a:ea typeface="BIZ UDPゴシック" panose="020B0400000000000000" pitchFamily="50" charset="-128"/>
              </a:rPr>
              <a:t>という項目を探す。</a:t>
            </a:r>
          </a:p>
        </p:txBody>
      </p:sp>
      <p:sp>
        <p:nvSpPr>
          <p:cNvPr id="5" name="テキスト ボックス 4">
            <a:extLst>
              <a:ext uri="{FF2B5EF4-FFF2-40B4-BE49-F238E27FC236}">
                <a16:creationId xmlns:a16="http://schemas.microsoft.com/office/drawing/2014/main" id="{C19E5969-7657-03B4-852A-ECB713D37480}"/>
              </a:ext>
            </a:extLst>
          </p:cNvPr>
          <p:cNvSpPr txBox="1"/>
          <p:nvPr/>
        </p:nvSpPr>
        <p:spPr>
          <a:xfrm>
            <a:off x="7524469" y="1862203"/>
            <a:ext cx="2495832" cy="1177245"/>
          </a:xfrm>
          <a:prstGeom prst="rect">
            <a:avLst/>
          </a:prstGeom>
          <a:noFill/>
        </p:spPr>
        <p:txBody>
          <a:bodyPr wrap="square">
            <a:spAutoFit/>
          </a:bodyPr>
          <a:lstStyle/>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「リンク　</a:t>
            </a:r>
            <a:r>
              <a:rPr lang="en-US" altLang="ja-JP" sz="1200" b="1" dirty="0">
                <a:latin typeface="BIZ UDPゴシック" panose="020B0400000000000000" pitchFamily="50" charset="-128"/>
                <a:ea typeface="BIZ UDPゴシック" panose="020B0400000000000000" pitchFamily="50" charset="-128"/>
              </a:rPr>
              <a:t>iOS</a:t>
            </a:r>
            <a:r>
              <a:rPr lang="ja-JP" altLang="en-US" sz="1200" b="1" dirty="0">
                <a:latin typeface="BIZ UDPゴシック" panose="020B0400000000000000" pitchFamily="50" charset="-128"/>
                <a:ea typeface="BIZ UDPゴシック" panose="020B0400000000000000" pitchFamily="50" charset="-128"/>
              </a:rPr>
              <a:t>版防災アプリ（外部サイトへリンク） 」</a:t>
            </a:r>
            <a:r>
              <a:rPr lang="ja-JP" altLang="en-US" sz="1200" b="1" i="0" dirty="0">
                <a:effectLst/>
                <a:latin typeface="BIZ UDPゴシック" panose="020B0400000000000000" pitchFamily="50" charset="-128"/>
                <a:ea typeface="BIZ UDPゴシック" panose="020B0400000000000000" pitchFamily="50" charset="-128"/>
              </a:rPr>
              <a:t>はリンクなので、</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本指のダブルタップでページを開きダウンロードする。</a:t>
            </a:r>
          </a:p>
        </p:txBody>
      </p:sp>
      <p:sp>
        <p:nvSpPr>
          <p:cNvPr id="34" name="三角形 60">
            <a:extLst>
              <a:ext uri="{FF2B5EF4-FFF2-40B4-BE49-F238E27FC236}">
                <a16:creationId xmlns:a16="http://schemas.microsoft.com/office/drawing/2014/main" id="{EEAB8600-4122-5707-3096-BC2CE0A53EAE}"/>
              </a:ext>
            </a:extLst>
          </p:cNvPr>
          <p:cNvSpPr/>
          <p:nvPr/>
        </p:nvSpPr>
        <p:spPr>
          <a:xfrm rot="5400000">
            <a:off x="3623471" y="4741095"/>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円/楕円 10">
            <a:extLst>
              <a:ext uri="{FF2B5EF4-FFF2-40B4-BE49-F238E27FC236}">
                <a16:creationId xmlns:a16="http://schemas.microsoft.com/office/drawing/2014/main" id="{FE9C62B7-6F07-9436-94B5-7F6583B9C72A}"/>
              </a:ext>
            </a:extLst>
          </p:cNvPr>
          <p:cNvSpPr/>
          <p:nvPr/>
        </p:nvSpPr>
        <p:spPr>
          <a:xfrm>
            <a:off x="849834" y="1826653"/>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BIZ UDPゴシック" panose="020B0400000000000000" pitchFamily="50" charset="-128"/>
                <a:ea typeface="BIZ UDPゴシック" panose="020B0400000000000000" pitchFamily="50" charset="-128"/>
              </a:rPr>
              <a:t>4</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37" name="円/楕円 10">
            <a:extLst>
              <a:ext uri="{FF2B5EF4-FFF2-40B4-BE49-F238E27FC236}">
                <a16:creationId xmlns:a16="http://schemas.microsoft.com/office/drawing/2014/main" id="{FE9C62B7-6F07-9436-94B5-7F6583B9C72A}"/>
              </a:ext>
            </a:extLst>
          </p:cNvPr>
          <p:cNvSpPr/>
          <p:nvPr/>
        </p:nvSpPr>
        <p:spPr>
          <a:xfrm>
            <a:off x="3764251" y="1826653"/>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BIZ UDPゴシック" panose="020B0400000000000000" pitchFamily="50" charset="-128"/>
                <a:ea typeface="BIZ UDPゴシック" panose="020B0400000000000000" pitchFamily="50" charset="-128"/>
              </a:rPr>
              <a:t>5</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38" name="円/楕円 10">
            <a:extLst>
              <a:ext uri="{FF2B5EF4-FFF2-40B4-BE49-F238E27FC236}">
                <a16:creationId xmlns:a16="http://schemas.microsoft.com/office/drawing/2014/main" id="{FE9C62B7-6F07-9436-94B5-7F6583B9C72A}"/>
              </a:ext>
            </a:extLst>
          </p:cNvPr>
          <p:cNvSpPr/>
          <p:nvPr/>
        </p:nvSpPr>
        <p:spPr>
          <a:xfrm>
            <a:off x="6892100" y="1826653"/>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BIZ UDPゴシック" panose="020B0400000000000000" pitchFamily="50" charset="-128"/>
                <a:ea typeface="BIZ UDPゴシック" panose="020B0400000000000000" pitchFamily="50" charset="-128"/>
              </a:rPr>
              <a:t>6</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39" name="三角形 60">
            <a:extLst>
              <a:ext uri="{FF2B5EF4-FFF2-40B4-BE49-F238E27FC236}">
                <a16:creationId xmlns:a16="http://schemas.microsoft.com/office/drawing/2014/main" id="{EEAB8600-4122-5707-3096-BC2CE0A53EAE}"/>
              </a:ext>
            </a:extLst>
          </p:cNvPr>
          <p:cNvSpPr/>
          <p:nvPr/>
        </p:nvSpPr>
        <p:spPr>
          <a:xfrm rot="5400000">
            <a:off x="6852760" y="4735035"/>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AB99F6E7-EB4E-5651-1AA4-93682093A25F}"/>
              </a:ext>
            </a:extLst>
          </p:cNvPr>
          <p:cNvPicPr>
            <a:picLocks noChangeAspect="1"/>
          </p:cNvPicPr>
          <p:nvPr/>
        </p:nvPicPr>
        <p:blipFill>
          <a:blip r:embed="rId2"/>
          <a:stretch>
            <a:fillRect/>
          </a:stretch>
        </p:blipFill>
        <p:spPr>
          <a:xfrm>
            <a:off x="1346478" y="3476725"/>
            <a:ext cx="1865885" cy="2895971"/>
          </a:xfrm>
          <a:prstGeom prst="rect">
            <a:avLst/>
          </a:prstGeom>
          <a:ln>
            <a:solidFill>
              <a:schemeClr val="tx1"/>
            </a:solidFill>
          </a:ln>
        </p:spPr>
      </p:pic>
      <p:cxnSp>
        <p:nvCxnSpPr>
          <p:cNvPr id="14" name="直線矢印コネクタ 13"/>
          <p:cNvCxnSpPr>
            <a:cxnSpLocks/>
          </p:cNvCxnSpPr>
          <p:nvPr/>
        </p:nvCxnSpPr>
        <p:spPr>
          <a:xfrm>
            <a:off x="1436044" y="4243582"/>
            <a:ext cx="761760" cy="0"/>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cxnSpLocks/>
          </p:cNvCxnSpPr>
          <p:nvPr/>
        </p:nvCxnSpPr>
        <p:spPr>
          <a:xfrm>
            <a:off x="1869886" y="4645421"/>
            <a:ext cx="0" cy="616079"/>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1DF09895-FA4C-2AE2-36D0-211CD62A9E16}"/>
              </a:ext>
            </a:extLst>
          </p:cNvPr>
          <p:cNvSpPr/>
          <p:nvPr/>
        </p:nvSpPr>
        <p:spPr>
          <a:xfrm>
            <a:off x="1498326" y="5222164"/>
            <a:ext cx="915378" cy="369095"/>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9646184A-7F13-119A-1F99-B0F129C9E195}"/>
              </a:ext>
            </a:extLst>
          </p:cNvPr>
          <p:cNvPicPr>
            <a:picLocks noChangeAspect="1"/>
          </p:cNvPicPr>
          <p:nvPr/>
        </p:nvPicPr>
        <p:blipFill>
          <a:blip r:embed="rId3"/>
          <a:stretch>
            <a:fillRect/>
          </a:stretch>
        </p:blipFill>
        <p:spPr>
          <a:xfrm>
            <a:off x="4373049" y="3468362"/>
            <a:ext cx="2037100" cy="2920516"/>
          </a:xfrm>
          <a:prstGeom prst="rect">
            <a:avLst/>
          </a:prstGeom>
          <a:ln>
            <a:solidFill>
              <a:schemeClr val="tx1"/>
            </a:solidFill>
          </a:ln>
        </p:spPr>
      </p:pic>
      <p:pic>
        <p:nvPicPr>
          <p:cNvPr id="46" name="図 45">
            <a:extLst>
              <a:ext uri="{FF2B5EF4-FFF2-40B4-BE49-F238E27FC236}">
                <a16:creationId xmlns:a16="http://schemas.microsoft.com/office/drawing/2014/main" id="{321B9387-FB45-446E-42B9-D73BD51849B3}"/>
              </a:ext>
            </a:extLst>
          </p:cNvPr>
          <p:cNvPicPr>
            <a:picLocks noChangeAspect="1"/>
          </p:cNvPicPr>
          <p:nvPr/>
        </p:nvPicPr>
        <p:blipFill>
          <a:blip r:embed="rId4"/>
          <a:stretch>
            <a:fillRect/>
          </a:stretch>
        </p:blipFill>
        <p:spPr>
          <a:xfrm>
            <a:off x="7853651" y="3476725"/>
            <a:ext cx="1860622" cy="2912153"/>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38C70762-9F42-46FA-B129-64076D3CC571}"/>
              </a:ext>
            </a:extLst>
          </p:cNvPr>
          <p:cNvSpPr>
            <a:spLocks noGrp="1"/>
          </p:cNvSpPr>
          <p:nvPr>
            <p:ph type="sldNum" sz="quarter" idx="12"/>
          </p:nvPr>
        </p:nvSpPr>
        <p:spPr/>
        <p:txBody>
          <a:bodyPr/>
          <a:lstStyle/>
          <a:p>
            <a:fld id="{0869AD2D-B8A4-B94C-A8F3-6904FAA7DB71}" type="slidenum">
              <a:rPr kumimoji="1" lang="ja-JP" altLang="en-US" smtClean="0"/>
              <a:pPr/>
              <a:t>16</a:t>
            </a:fld>
            <a:endParaRPr kumimoji="1" lang="ja-JP" altLang="en-US" dirty="0"/>
          </a:p>
        </p:txBody>
      </p:sp>
    </p:spTree>
    <p:extLst>
      <p:ext uri="{BB962C8B-B14F-4D97-AF65-F5344CB8AC3E}">
        <p14:creationId xmlns:p14="http://schemas.microsoft.com/office/powerpoint/2010/main" val="2260544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B6B5A7B2-A205-7E75-ED3E-7AA56BE4738A}"/>
              </a:ext>
            </a:extLst>
          </p:cNvPr>
          <p:cNvSpPr/>
          <p:nvPr/>
        </p:nvSpPr>
        <p:spPr>
          <a:xfrm>
            <a:off x="593726" y="1437711"/>
            <a:ext cx="9648824" cy="5764481"/>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27" name="テキスト ボックス 26">
            <a:extLst>
              <a:ext uri="{FF2B5EF4-FFF2-40B4-BE49-F238E27FC236}">
                <a16:creationId xmlns:a16="http://schemas.microsoft.com/office/drawing/2014/main" id="{7FD55655-5A4D-200E-CD2A-D0AEEF5C72BF}"/>
              </a:ext>
            </a:extLst>
          </p:cNvPr>
          <p:cNvSpPr txBox="1"/>
          <p:nvPr/>
        </p:nvSpPr>
        <p:spPr>
          <a:xfrm>
            <a:off x="1554451" y="1864414"/>
            <a:ext cx="2249659" cy="1177245"/>
          </a:xfrm>
          <a:prstGeom prst="rect">
            <a:avLst/>
          </a:prstGeom>
          <a:noFill/>
        </p:spPr>
        <p:txBody>
          <a:bodyPr wrap="square">
            <a:spAutoFit/>
          </a:bodyPr>
          <a:lstStyle/>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ダウンロード後にアプリを</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i="0" dirty="0">
                <a:effectLst/>
                <a:latin typeface="BIZ UDPゴシック" panose="020B0400000000000000" pitchFamily="50" charset="-128"/>
                <a:ea typeface="BIZ UDPゴシック" panose="020B0400000000000000" pitchFamily="50" charset="-128"/>
              </a:rPr>
              <a:t>立ち上げると一番初めのみ</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利用規約が出てきますので</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i="0" dirty="0">
                <a:effectLst/>
                <a:latin typeface="BIZ UDPゴシック" panose="020B0400000000000000" pitchFamily="50" charset="-128"/>
                <a:ea typeface="BIZ UDPゴシック" panose="020B0400000000000000" pitchFamily="50" charset="-128"/>
              </a:rPr>
              <a:t>内容確認して同意する。</a:t>
            </a:r>
          </a:p>
        </p:txBody>
      </p:sp>
      <p:sp>
        <p:nvSpPr>
          <p:cNvPr id="28" name="テキスト ボックス 27">
            <a:extLst>
              <a:ext uri="{FF2B5EF4-FFF2-40B4-BE49-F238E27FC236}">
                <a16:creationId xmlns:a16="http://schemas.microsoft.com/office/drawing/2014/main" id="{78011219-864E-1E33-2CFC-0C83C539D362}"/>
              </a:ext>
            </a:extLst>
          </p:cNvPr>
          <p:cNvSpPr txBox="1"/>
          <p:nvPr/>
        </p:nvSpPr>
        <p:spPr>
          <a:xfrm>
            <a:off x="4401924" y="1865481"/>
            <a:ext cx="2436965" cy="1177245"/>
          </a:xfrm>
          <a:prstGeom prst="rect">
            <a:avLst/>
          </a:prstGeom>
          <a:noFill/>
        </p:spPr>
        <p:txBody>
          <a:bodyPr wrap="square">
            <a:spAutoFit/>
          </a:bodyPr>
          <a:lstStyle/>
          <a:p>
            <a:pPr algn="just">
              <a:lnSpc>
                <a:spcPct val="150000"/>
              </a:lnSpc>
            </a:pPr>
            <a:r>
              <a:rPr lang="ja-JP" altLang="en-US" sz="1200" b="1" dirty="0">
                <a:latin typeface="BIZ UDPゴシック" panose="020B0400000000000000" pitchFamily="50" charset="-128"/>
                <a:ea typeface="BIZ UDPゴシック" panose="020B0400000000000000" pitchFamily="50" charset="-128"/>
              </a:rPr>
              <a:t>日常的に使える便利な情報</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として、</a:t>
            </a:r>
            <a:r>
              <a:rPr lang="en-US" altLang="ja-JP" sz="1200" b="1" dirty="0">
                <a:latin typeface="BIZ UDPゴシック" panose="020B0400000000000000" pitchFamily="50" charset="-128"/>
                <a:ea typeface="BIZ UDPゴシック" panose="020B0400000000000000" pitchFamily="50" charset="-128"/>
              </a:rPr>
              <a:t>TOP</a:t>
            </a:r>
            <a:r>
              <a:rPr lang="ja-JP" altLang="en-US" sz="1200" b="1" dirty="0">
                <a:latin typeface="BIZ UDPゴシック" panose="020B0400000000000000" pitchFamily="50" charset="-128"/>
                <a:ea typeface="BIZ UDPゴシック" panose="020B0400000000000000" pitchFamily="50" charset="-128"/>
              </a:rPr>
              <a:t>見出しの２つ</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右となりにある「交通・</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ライフライン」をダブルタップ</a:t>
            </a:r>
            <a:endParaRPr lang="en-US" altLang="ja-JP" sz="1200" b="1"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C19E5969-7657-03B4-852A-ECB713D37480}"/>
              </a:ext>
            </a:extLst>
          </p:cNvPr>
          <p:cNvSpPr txBox="1"/>
          <p:nvPr/>
        </p:nvSpPr>
        <p:spPr>
          <a:xfrm>
            <a:off x="7524469" y="1862203"/>
            <a:ext cx="2495832" cy="1177245"/>
          </a:xfrm>
          <a:prstGeom prst="rect">
            <a:avLst/>
          </a:prstGeom>
          <a:noFill/>
        </p:spPr>
        <p:txBody>
          <a:bodyPr wrap="square">
            <a:spAutoFit/>
          </a:bodyPr>
          <a:lstStyle/>
          <a:p>
            <a:pPr algn="just">
              <a:lnSpc>
                <a:spcPct val="150000"/>
              </a:lnSpc>
            </a:pPr>
            <a:r>
              <a:rPr lang="ja-JP" altLang="en-US" sz="1200" b="1" i="0" dirty="0">
                <a:effectLst/>
                <a:latin typeface="BIZ UDPゴシック" panose="020B0400000000000000" pitchFamily="50" charset="-128"/>
                <a:ea typeface="BIZ UDPゴシック" panose="020B0400000000000000" pitchFamily="50" charset="-128"/>
              </a:rPr>
              <a:t>鉄道運行情報が出てきます。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山手線ほか各鉄道に遅延など</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i="0" dirty="0">
                <a:effectLst/>
                <a:latin typeface="BIZ UDPゴシック" panose="020B0400000000000000" pitchFamily="50" charset="-128"/>
                <a:ea typeface="BIZ UDPゴシック" panose="020B0400000000000000" pitchFamily="50" charset="-128"/>
              </a:rPr>
              <a:t>ないかお出かけ前に調べることが</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できます。</a:t>
            </a:r>
            <a:endParaRPr lang="ja-JP" altLang="en-US" sz="1200" b="1" i="0" dirty="0">
              <a:effectLst/>
              <a:latin typeface="BIZ UDPゴシック" panose="020B0400000000000000" pitchFamily="50" charset="-128"/>
              <a:ea typeface="BIZ UDPゴシック" panose="020B0400000000000000" pitchFamily="50" charset="-128"/>
            </a:endParaRPr>
          </a:p>
        </p:txBody>
      </p:sp>
      <p:sp>
        <p:nvSpPr>
          <p:cNvPr id="34" name="三角形 60">
            <a:extLst>
              <a:ext uri="{FF2B5EF4-FFF2-40B4-BE49-F238E27FC236}">
                <a16:creationId xmlns:a16="http://schemas.microsoft.com/office/drawing/2014/main" id="{EEAB8600-4122-5707-3096-BC2CE0A53EAE}"/>
              </a:ext>
            </a:extLst>
          </p:cNvPr>
          <p:cNvSpPr/>
          <p:nvPr/>
        </p:nvSpPr>
        <p:spPr>
          <a:xfrm rot="5400000">
            <a:off x="3623471" y="4741095"/>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円/楕円 10">
            <a:extLst>
              <a:ext uri="{FF2B5EF4-FFF2-40B4-BE49-F238E27FC236}">
                <a16:creationId xmlns:a16="http://schemas.microsoft.com/office/drawing/2014/main" id="{FE9C62B7-6F07-9436-94B5-7F6583B9C72A}"/>
              </a:ext>
            </a:extLst>
          </p:cNvPr>
          <p:cNvSpPr/>
          <p:nvPr/>
        </p:nvSpPr>
        <p:spPr>
          <a:xfrm>
            <a:off x="849834" y="1826653"/>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７</a:t>
            </a:r>
          </a:p>
        </p:txBody>
      </p:sp>
      <p:sp>
        <p:nvSpPr>
          <p:cNvPr id="37" name="円/楕円 10">
            <a:extLst>
              <a:ext uri="{FF2B5EF4-FFF2-40B4-BE49-F238E27FC236}">
                <a16:creationId xmlns:a16="http://schemas.microsoft.com/office/drawing/2014/main" id="{FE9C62B7-6F07-9436-94B5-7F6583B9C72A}"/>
              </a:ext>
            </a:extLst>
          </p:cNvPr>
          <p:cNvSpPr/>
          <p:nvPr/>
        </p:nvSpPr>
        <p:spPr>
          <a:xfrm>
            <a:off x="3716345" y="1826653"/>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８</a:t>
            </a:r>
          </a:p>
        </p:txBody>
      </p:sp>
      <p:sp>
        <p:nvSpPr>
          <p:cNvPr id="38" name="円/楕円 10">
            <a:extLst>
              <a:ext uri="{FF2B5EF4-FFF2-40B4-BE49-F238E27FC236}">
                <a16:creationId xmlns:a16="http://schemas.microsoft.com/office/drawing/2014/main" id="{FE9C62B7-6F07-9436-94B5-7F6583B9C72A}"/>
              </a:ext>
            </a:extLst>
          </p:cNvPr>
          <p:cNvSpPr/>
          <p:nvPr/>
        </p:nvSpPr>
        <p:spPr>
          <a:xfrm>
            <a:off x="6838889" y="1826653"/>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９</a:t>
            </a:r>
          </a:p>
        </p:txBody>
      </p:sp>
      <p:sp>
        <p:nvSpPr>
          <p:cNvPr id="39" name="三角形 60">
            <a:extLst>
              <a:ext uri="{FF2B5EF4-FFF2-40B4-BE49-F238E27FC236}">
                <a16:creationId xmlns:a16="http://schemas.microsoft.com/office/drawing/2014/main" id="{EEAB8600-4122-5707-3096-BC2CE0A53EAE}"/>
              </a:ext>
            </a:extLst>
          </p:cNvPr>
          <p:cNvSpPr/>
          <p:nvPr/>
        </p:nvSpPr>
        <p:spPr>
          <a:xfrm rot="5400000">
            <a:off x="6852760" y="4735035"/>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35" name="直線矢印コネクタ 34"/>
          <p:cNvCxnSpPr>
            <a:cxnSpLocks/>
          </p:cNvCxnSpPr>
          <p:nvPr/>
        </p:nvCxnSpPr>
        <p:spPr>
          <a:xfrm>
            <a:off x="1869886" y="4645421"/>
            <a:ext cx="0" cy="616079"/>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FB511183-0CFD-E0B8-BB4A-208CB69D7A7B}"/>
              </a:ext>
            </a:extLst>
          </p:cNvPr>
          <p:cNvPicPr>
            <a:picLocks noChangeAspect="1"/>
          </p:cNvPicPr>
          <p:nvPr/>
        </p:nvPicPr>
        <p:blipFill>
          <a:blip r:embed="rId2"/>
          <a:stretch>
            <a:fillRect/>
          </a:stretch>
        </p:blipFill>
        <p:spPr>
          <a:xfrm>
            <a:off x="1593242" y="3443373"/>
            <a:ext cx="1780291" cy="2920516"/>
          </a:xfrm>
          <a:prstGeom prst="rect">
            <a:avLst/>
          </a:prstGeom>
          <a:ln>
            <a:solidFill>
              <a:schemeClr val="tx1"/>
            </a:solidFill>
          </a:ln>
        </p:spPr>
      </p:pic>
      <p:cxnSp>
        <p:nvCxnSpPr>
          <p:cNvPr id="14" name="直線矢印コネクタ 13"/>
          <p:cNvCxnSpPr>
            <a:cxnSpLocks/>
          </p:cNvCxnSpPr>
          <p:nvPr/>
        </p:nvCxnSpPr>
        <p:spPr>
          <a:xfrm>
            <a:off x="1010232" y="5945922"/>
            <a:ext cx="761760" cy="0"/>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1DF09895-FA4C-2AE2-36D0-211CD62A9E16}"/>
              </a:ext>
            </a:extLst>
          </p:cNvPr>
          <p:cNvSpPr/>
          <p:nvPr/>
        </p:nvSpPr>
        <p:spPr>
          <a:xfrm>
            <a:off x="1869885" y="5752870"/>
            <a:ext cx="1223499" cy="278280"/>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21AC18F0-35A6-172E-8EA0-97AB3DA6AF16}"/>
              </a:ext>
            </a:extLst>
          </p:cNvPr>
          <p:cNvPicPr>
            <a:picLocks noChangeAspect="1"/>
          </p:cNvPicPr>
          <p:nvPr/>
        </p:nvPicPr>
        <p:blipFill>
          <a:blip r:embed="rId3"/>
          <a:stretch>
            <a:fillRect/>
          </a:stretch>
        </p:blipFill>
        <p:spPr>
          <a:xfrm>
            <a:off x="4744134" y="3439843"/>
            <a:ext cx="1348008" cy="2924046"/>
          </a:xfrm>
          <a:prstGeom prst="rect">
            <a:avLst/>
          </a:prstGeom>
          <a:ln>
            <a:solidFill>
              <a:schemeClr val="tx1"/>
            </a:solidFill>
          </a:ln>
        </p:spPr>
      </p:pic>
      <p:sp>
        <p:nvSpPr>
          <p:cNvPr id="9" name="正方形/長方形 8">
            <a:extLst>
              <a:ext uri="{FF2B5EF4-FFF2-40B4-BE49-F238E27FC236}">
                <a16:creationId xmlns:a16="http://schemas.microsoft.com/office/drawing/2014/main" id="{CBFE153F-AE51-9F92-4D72-3125607086B7}"/>
              </a:ext>
            </a:extLst>
          </p:cNvPr>
          <p:cNvSpPr/>
          <p:nvPr/>
        </p:nvSpPr>
        <p:spPr>
          <a:xfrm>
            <a:off x="5216178" y="3858935"/>
            <a:ext cx="664505" cy="176170"/>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82C4C60B-5C1C-BE1D-CF2C-181C7F2055DF}"/>
              </a:ext>
            </a:extLst>
          </p:cNvPr>
          <p:cNvPicPr>
            <a:picLocks noChangeAspect="1"/>
          </p:cNvPicPr>
          <p:nvPr/>
        </p:nvPicPr>
        <p:blipFill>
          <a:blip r:embed="rId4"/>
          <a:stretch>
            <a:fillRect/>
          </a:stretch>
        </p:blipFill>
        <p:spPr>
          <a:xfrm>
            <a:off x="8098381" y="3436901"/>
            <a:ext cx="1348008" cy="2924046"/>
          </a:xfrm>
          <a:prstGeom prst="rect">
            <a:avLst/>
          </a:prstGeom>
          <a:ln>
            <a:solidFill>
              <a:schemeClr val="tx1"/>
            </a:solidFill>
          </a:ln>
        </p:spPr>
      </p:pic>
      <p:sp>
        <p:nvSpPr>
          <p:cNvPr id="12" name="正方形/長方形 11">
            <a:extLst>
              <a:ext uri="{FF2B5EF4-FFF2-40B4-BE49-F238E27FC236}">
                <a16:creationId xmlns:a16="http://schemas.microsoft.com/office/drawing/2014/main" id="{D51B6EF5-CC76-B348-4A14-F4AEF07B409D}"/>
              </a:ext>
            </a:extLst>
          </p:cNvPr>
          <p:cNvSpPr/>
          <p:nvPr/>
        </p:nvSpPr>
        <p:spPr>
          <a:xfrm>
            <a:off x="8150747" y="4894776"/>
            <a:ext cx="671180" cy="1051146"/>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15" name="直線矢印コネクタ 14">
            <a:extLst>
              <a:ext uri="{FF2B5EF4-FFF2-40B4-BE49-F238E27FC236}">
                <a16:creationId xmlns:a16="http://schemas.microsoft.com/office/drawing/2014/main" id="{34A271EE-238F-5D87-2765-88D59184B553}"/>
              </a:ext>
            </a:extLst>
          </p:cNvPr>
          <p:cNvCxnSpPr>
            <a:cxnSpLocks/>
          </p:cNvCxnSpPr>
          <p:nvPr/>
        </p:nvCxnSpPr>
        <p:spPr>
          <a:xfrm>
            <a:off x="4363254" y="4035105"/>
            <a:ext cx="761760" cy="0"/>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973D03-DFD0-4FF7-91DD-004AD7C55EDF}"/>
              </a:ext>
            </a:extLst>
          </p:cNvPr>
          <p:cNvSpPr>
            <a:spLocks noGrp="1"/>
          </p:cNvSpPr>
          <p:nvPr>
            <p:ph type="sldNum" sz="quarter" idx="12"/>
          </p:nvPr>
        </p:nvSpPr>
        <p:spPr/>
        <p:txBody>
          <a:bodyPr/>
          <a:lstStyle/>
          <a:p>
            <a:fld id="{0869AD2D-B8A4-B94C-A8F3-6904FAA7DB71}" type="slidenum">
              <a:rPr kumimoji="1" lang="ja-JP" altLang="en-US" smtClean="0"/>
              <a:pPr/>
              <a:t>17</a:t>
            </a:fld>
            <a:endParaRPr kumimoji="1" lang="ja-JP" altLang="en-US" dirty="0"/>
          </a:p>
        </p:txBody>
      </p:sp>
    </p:spTree>
    <p:extLst>
      <p:ext uri="{BB962C8B-B14F-4D97-AF65-F5344CB8AC3E}">
        <p14:creationId xmlns:p14="http://schemas.microsoft.com/office/powerpoint/2010/main" val="3950078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B6B5A7B2-A205-7E75-ED3E-7AA56BE4738A}"/>
              </a:ext>
            </a:extLst>
          </p:cNvPr>
          <p:cNvSpPr/>
          <p:nvPr/>
        </p:nvSpPr>
        <p:spPr>
          <a:xfrm>
            <a:off x="593726" y="1437711"/>
            <a:ext cx="9648824" cy="5764481"/>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27" name="テキスト ボックス 26">
            <a:extLst>
              <a:ext uri="{FF2B5EF4-FFF2-40B4-BE49-F238E27FC236}">
                <a16:creationId xmlns:a16="http://schemas.microsoft.com/office/drawing/2014/main" id="{7FD55655-5A4D-200E-CD2A-D0AEEF5C72BF}"/>
              </a:ext>
            </a:extLst>
          </p:cNvPr>
          <p:cNvSpPr txBox="1"/>
          <p:nvPr/>
        </p:nvSpPr>
        <p:spPr>
          <a:xfrm>
            <a:off x="1554451" y="2116348"/>
            <a:ext cx="2249659" cy="1177245"/>
          </a:xfrm>
          <a:prstGeom prst="rect">
            <a:avLst/>
          </a:prstGeom>
          <a:noFill/>
        </p:spPr>
        <p:txBody>
          <a:bodyPr wrap="square">
            <a:spAutoFit/>
          </a:bodyPr>
          <a:lstStyle/>
          <a:p>
            <a:pPr algn="just">
              <a:lnSpc>
                <a:spcPct val="150000"/>
              </a:lnSpc>
            </a:pPr>
            <a:r>
              <a:rPr lang="ja-JP" altLang="en-US" sz="1200" b="1" dirty="0">
                <a:latin typeface="BIZ UDPゴシック" panose="020B0400000000000000" pitchFamily="50" charset="-128"/>
                <a:ea typeface="BIZ UDPゴシック" panose="020B0400000000000000" pitchFamily="50" charset="-128"/>
              </a:rPr>
              <a:t>右へスワイプすると、気象</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情報見出しへ移行します。</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ダブルタップで気象情報も</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確認できます。</a:t>
            </a:r>
            <a:endParaRPr lang="en-US" altLang="ja-JP" sz="1200" b="1"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78011219-864E-1E33-2CFC-0C83C539D362}"/>
              </a:ext>
            </a:extLst>
          </p:cNvPr>
          <p:cNvSpPr txBox="1"/>
          <p:nvPr/>
        </p:nvSpPr>
        <p:spPr>
          <a:xfrm>
            <a:off x="4401924" y="2117415"/>
            <a:ext cx="2436965" cy="599267"/>
          </a:xfrm>
          <a:prstGeom prst="rect">
            <a:avLst/>
          </a:prstGeom>
          <a:noFill/>
        </p:spPr>
        <p:txBody>
          <a:bodyPr wrap="square">
            <a:spAutoFit/>
          </a:bodyPr>
          <a:lstStyle/>
          <a:p>
            <a:pPr algn="just">
              <a:lnSpc>
                <a:spcPct val="150000"/>
              </a:lnSpc>
            </a:pPr>
            <a:r>
              <a:rPr lang="ja-JP" altLang="en-US" sz="1200" b="1" dirty="0">
                <a:latin typeface="BIZ UDPゴシック" panose="020B0400000000000000" pitchFamily="50" charset="-128"/>
                <a:ea typeface="BIZ UDPゴシック" panose="020B0400000000000000" pitchFamily="50" charset="-128"/>
              </a:rPr>
              <a:t>最新の東京都の警報・注意報</a:t>
            </a:r>
            <a:endParaRPr lang="en-US" altLang="ja-JP" sz="12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を確認することができます。</a:t>
            </a:r>
            <a:endParaRPr lang="en-US" altLang="ja-JP" sz="1200" b="1"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C19E5969-7657-03B4-852A-ECB713D37480}"/>
              </a:ext>
            </a:extLst>
          </p:cNvPr>
          <p:cNvSpPr txBox="1"/>
          <p:nvPr/>
        </p:nvSpPr>
        <p:spPr>
          <a:xfrm>
            <a:off x="7524469" y="2487361"/>
            <a:ext cx="2495832" cy="1153264"/>
          </a:xfrm>
          <a:prstGeom prst="rect">
            <a:avLst/>
          </a:prstGeom>
          <a:noFill/>
        </p:spPr>
        <p:txBody>
          <a:bodyPr wrap="square">
            <a:spAutoFit/>
          </a:bodyPr>
          <a:lstStyle/>
          <a:p>
            <a:pPr algn="just">
              <a:lnSpc>
                <a:spcPct val="150000"/>
              </a:lnSpc>
            </a:pPr>
            <a:r>
              <a:rPr lang="ja-JP" altLang="en-US" sz="1200" b="1" dirty="0">
                <a:latin typeface="BIZ UDPゴシック" panose="020B0400000000000000" pitchFamily="50" charset="-128"/>
                <a:ea typeface="BIZ UDPゴシック" panose="020B0400000000000000" pitchFamily="50" charset="-128"/>
              </a:rPr>
              <a:t>さらに下部には台風情報や地震譲歩など各気象情報への</a:t>
            </a:r>
            <a:r>
              <a:rPr lang="ja-JP" altLang="en-US" sz="1200" b="1" i="0" dirty="0">
                <a:effectLst/>
                <a:latin typeface="BIZ UDPゴシック" panose="020B0400000000000000" pitchFamily="50" charset="-128"/>
                <a:ea typeface="BIZ UDPゴシック" panose="020B0400000000000000" pitchFamily="50" charset="-128"/>
              </a:rPr>
              <a:t>リンクもありますので、ネット検索からではなくアプリから便利に確認できます。</a:t>
            </a:r>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34" name="三角形 60">
            <a:extLst>
              <a:ext uri="{FF2B5EF4-FFF2-40B4-BE49-F238E27FC236}">
                <a16:creationId xmlns:a16="http://schemas.microsoft.com/office/drawing/2014/main" id="{EEAB8600-4122-5707-3096-BC2CE0A53EAE}"/>
              </a:ext>
            </a:extLst>
          </p:cNvPr>
          <p:cNvSpPr/>
          <p:nvPr/>
        </p:nvSpPr>
        <p:spPr>
          <a:xfrm rot="5400000">
            <a:off x="3623471" y="4759760"/>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円/楕円 10">
            <a:extLst>
              <a:ext uri="{FF2B5EF4-FFF2-40B4-BE49-F238E27FC236}">
                <a16:creationId xmlns:a16="http://schemas.microsoft.com/office/drawing/2014/main" id="{FE9C62B7-6F07-9436-94B5-7F6583B9C72A}"/>
              </a:ext>
            </a:extLst>
          </p:cNvPr>
          <p:cNvSpPr/>
          <p:nvPr/>
        </p:nvSpPr>
        <p:spPr>
          <a:xfrm>
            <a:off x="849834" y="2078587"/>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10</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37" name="円/楕円 10">
            <a:extLst>
              <a:ext uri="{FF2B5EF4-FFF2-40B4-BE49-F238E27FC236}">
                <a16:creationId xmlns:a16="http://schemas.microsoft.com/office/drawing/2014/main" id="{FE9C62B7-6F07-9436-94B5-7F6583B9C72A}"/>
              </a:ext>
            </a:extLst>
          </p:cNvPr>
          <p:cNvSpPr/>
          <p:nvPr/>
        </p:nvSpPr>
        <p:spPr>
          <a:xfrm>
            <a:off x="3716345" y="2078587"/>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11  </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38" name="円/楕円 10">
            <a:extLst>
              <a:ext uri="{FF2B5EF4-FFF2-40B4-BE49-F238E27FC236}">
                <a16:creationId xmlns:a16="http://schemas.microsoft.com/office/drawing/2014/main" id="{FE9C62B7-6F07-9436-94B5-7F6583B9C72A}"/>
              </a:ext>
            </a:extLst>
          </p:cNvPr>
          <p:cNvSpPr/>
          <p:nvPr/>
        </p:nvSpPr>
        <p:spPr>
          <a:xfrm>
            <a:off x="6838889" y="2451811"/>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12</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39" name="三角形 60">
            <a:extLst>
              <a:ext uri="{FF2B5EF4-FFF2-40B4-BE49-F238E27FC236}">
                <a16:creationId xmlns:a16="http://schemas.microsoft.com/office/drawing/2014/main" id="{EEAB8600-4122-5707-3096-BC2CE0A53EAE}"/>
              </a:ext>
            </a:extLst>
          </p:cNvPr>
          <p:cNvSpPr/>
          <p:nvPr/>
        </p:nvSpPr>
        <p:spPr>
          <a:xfrm rot="5400000">
            <a:off x="6852760" y="5070939"/>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CA4421FD-181A-1058-7B11-2FF0CC71B0BC}"/>
              </a:ext>
            </a:extLst>
          </p:cNvPr>
          <p:cNvPicPr>
            <a:picLocks noChangeAspect="1"/>
          </p:cNvPicPr>
          <p:nvPr/>
        </p:nvPicPr>
        <p:blipFill>
          <a:blip r:embed="rId2"/>
          <a:stretch>
            <a:fillRect/>
          </a:stretch>
        </p:blipFill>
        <p:spPr>
          <a:xfrm>
            <a:off x="1771992" y="3462038"/>
            <a:ext cx="1348008" cy="2924046"/>
          </a:xfrm>
          <a:prstGeom prst="rect">
            <a:avLst/>
          </a:prstGeom>
          <a:ln>
            <a:solidFill>
              <a:schemeClr val="tx1"/>
            </a:solidFill>
          </a:ln>
        </p:spPr>
      </p:pic>
      <p:cxnSp>
        <p:nvCxnSpPr>
          <p:cNvPr id="14" name="直線矢印コネクタ 13"/>
          <p:cNvCxnSpPr>
            <a:cxnSpLocks/>
          </p:cNvCxnSpPr>
          <p:nvPr/>
        </p:nvCxnSpPr>
        <p:spPr>
          <a:xfrm>
            <a:off x="1194255" y="3938646"/>
            <a:ext cx="1485025" cy="0"/>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1DF09895-FA4C-2AE2-36D0-211CD62A9E16}"/>
              </a:ext>
            </a:extLst>
          </p:cNvPr>
          <p:cNvSpPr/>
          <p:nvPr/>
        </p:nvSpPr>
        <p:spPr>
          <a:xfrm>
            <a:off x="2655891" y="3810504"/>
            <a:ext cx="495433" cy="218098"/>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7DB61F9F-A32F-1403-8C33-9DE3202CA1B9}"/>
              </a:ext>
            </a:extLst>
          </p:cNvPr>
          <p:cNvPicPr>
            <a:picLocks noChangeAspect="1"/>
          </p:cNvPicPr>
          <p:nvPr/>
        </p:nvPicPr>
        <p:blipFill>
          <a:blip r:embed="rId3"/>
          <a:stretch>
            <a:fillRect/>
          </a:stretch>
        </p:blipFill>
        <p:spPr>
          <a:xfrm>
            <a:off x="4702700" y="3462038"/>
            <a:ext cx="1348007" cy="2924042"/>
          </a:xfrm>
          <a:prstGeom prst="rect">
            <a:avLst/>
          </a:prstGeom>
          <a:ln>
            <a:solidFill>
              <a:schemeClr val="tx1"/>
            </a:solidFill>
          </a:ln>
        </p:spPr>
      </p:pic>
      <p:sp>
        <p:nvSpPr>
          <p:cNvPr id="9" name="正方形/長方形 8">
            <a:extLst>
              <a:ext uri="{FF2B5EF4-FFF2-40B4-BE49-F238E27FC236}">
                <a16:creationId xmlns:a16="http://schemas.microsoft.com/office/drawing/2014/main" id="{CBFE153F-AE51-9F92-4D72-3125607086B7}"/>
              </a:ext>
            </a:extLst>
          </p:cNvPr>
          <p:cNvSpPr/>
          <p:nvPr/>
        </p:nvSpPr>
        <p:spPr>
          <a:xfrm>
            <a:off x="4753633" y="4487916"/>
            <a:ext cx="1210939" cy="622866"/>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7B33883D-A628-0203-8F13-FF3840B052F8}"/>
              </a:ext>
            </a:extLst>
          </p:cNvPr>
          <p:cNvPicPr>
            <a:picLocks noChangeAspect="1"/>
          </p:cNvPicPr>
          <p:nvPr/>
        </p:nvPicPr>
        <p:blipFill>
          <a:blip r:embed="rId3"/>
          <a:stretch>
            <a:fillRect/>
          </a:stretch>
        </p:blipFill>
        <p:spPr>
          <a:xfrm>
            <a:off x="7812333" y="3779277"/>
            <a:ext cx="1348007" cy="2924042"/>
          </a:xfrm>
          <a:prstGeom prst="rect">
            <a:avLst/>
          </a:prstGeom>
          <a:ln>
            <a:solidFill>
              <a:schemeClr val="tx1"/>
            </a:solidFill>
          </a:ln>
        </p:spPr>
      </p:pic>
      <p:sp>
        <p:nvSpPr>
          <p:cNvPr id="2" name="正方形/長方形 1">
            <a:extLst>
              <a:ext uri="{FF2B5EF4-FFF2-40B4-BE49-F238E27FC236}">
                <a16:creationId xmlns:a16="http://schemas.microsoft.com/office/drawing/2014/main" id="{94BF1AF6-FD63-E7E5-1D0A-CF0BC8E88E1E}"/>
              </a:ext>
            </a:extLst>
          </p:cNvPr>
          <p:cNvSpPr/>
          <p:nvPr/>
        </p:nvSpPr>
        <p:spPr>
          <a:xfrm>
            <a:off x="7812332" y="5652173"/>
            <a:ext cx="1348007" cy="941918"/>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角丸四角形 42">
            <a:extLst>
              <a:ext uri="{FF2B5EF4-FFF2-40B4-BE49-F238E27FC236}">
                <a16:creationId xmlns:a16="http://schemas.microsoft.com/office/drawing/2014/main" id="{B7146EB6-8016-B164-94AA-5051012DB027}"/>
              </a:ext>
            </a:extLst>
          </p:cNvPr>
          <p:cNvSpPr/>
          <p:nvPr/>
        </p:nvSpPr>
        <p:spPr>
          <a:xfrm>
            <a:off x="7847042" y="296682"/>
            <a:ext cx="2592000" cy="2088000"/>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8FAD11A0-4000-59A4-2202-D9B8A568D1AA}"/>
              </a:ext>
            </a:extLst>
          </p:cNvPr>
          <p:cNvSpPr txBox="1"/>
          <p:nvPr/>
        </p:nvSpPr>
        <p:spPr>
          <a:xfrm>
            <a:off x="7867767" y="2113506"/>
            <a:ext cx="2505269" cy="246221"/>
          </a:xfrm>
          <a:prstGeom prst="rect">
            <a:avLst/>
          </a:prstGeom>
          <a:noFill/>
        </p:spPr>
        <p:txBody>
          <a:bodyPr wrap="square">
            <a:spAutoFit/>
          </a:bodyPr>
          <a:lstStyle/>
          <a:p>
            <a:r>
              <a:rPr lang="en-US" altLang="ja-JP" sz="1000" b="0" i="0" u="none" strike="noStrike" dirty="0">
                <a:solidFill>
                  <a:srgbClr val="003D93"/>
                </a:solidFill>
                <a:effectLst/>
                <a:latin typeface="BIZ UDPゴシック" panose="020B0400000000000000" pitchFamily="50" charset="-128"/>
                <a:ea typeface="BIZ UDPゴシック" panose="020B0400000000000000" pitchFamily="50" charset="-128"/>
              </a:rPr>
              <a:t>iOS</a:t>
            </a:r>
            <a:r>
              <a:rPr lang="ja-JP" altLang="en-US" sz="1000" b="0" i="0" u="none" strike="noStrike" dirty="0">
                <a:solidFill>
                  <a:srgbClr val="003D93"/>
                </a:solidFill>
                <a:effectLst/>
                <a:latin typeface="BIZ UDPゴシック" panose="020B0400000000000000" pitchFamily="50" charset="-128"/>
                <a:ea typeface="BIZ UDPゴシック" panose="020B0400000000000000" pitchFamily="50" charset="-128"/>
              </a:rPr>
              <a:t>版防災アプリ（外部サイトへリンク）</a:t>
            </a:r>
            <a:endParaRPr lang="ja-JP" altLang="en-US" sz="1000" dirty="0">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52439BB4-1FE4-B4A1-AE08-D2DEBEDF8512}"/>
              </a:ext>
            </a:extLst>
          </p:cNvPr>
          <p:cNvPicPr>
            <a:picLocks noChangeAspect="1"/>
          </p:cNvPicPr>
          <p:nvPr/>
        </p:nvPicPr>
        <p:blipFill>
          <a:blip r:embed="rId5"/>
          <a:stretch>
            <a:fillRect/>
          </a:stretch>
        </p:blipFill>
        <p:spPr>
          <a:xfrm>
            <a:off x="8473064" y="633667"/>
            <a:ext cx="1294674" cy="1240047"/>
          </a:xfrm>
          <a:prstGeom prst="rect">
            <a:avLst/>
          </a:prstGeom>
        </p:spPr>
      </p:pic>
      <p:sp>
        <p:nvSpPr>
          <p:cNvPr id="19" name="テキスト ボックス 18">
            <a:extLst>
              <a:ext uri="{FF2B5EF4-FFF2-40B4-BE49-F238E27FC236}">
                <a16:creationId xmlns:a16="http://schemas.microsoft.com/office/drawing/2014/main" id="{6B0500BA-B2EC-EBA1-E866-D1AE77C110BF}"/>
              </a:ext>
            </a:extLst>
          </p:cNvPr>
          <p:cNvSpPr txBox="1"/>
          <p:nvPr/>
        </p:nvSpPr>
        <p:spPr>
          <a:xfrm>
            <a:off x="7867767" y="329811"/>
            <a:ext cx="2592000" cy="276999"/>
          </a:xfrm>
          <a:prstGeom prst="rect">
            <a:avLst/>
          </a:prstGeom>
          <a:noFill/>
        </p:spPr>
        <p:txBody>
          <a:bodyPr wrap="square">
            <a:spAutoFit/>
          </a:bodyPr>
          <a:lstStyle/>
          <a:p>
            <a:r>
              <a:rPr lang="en-US" altLang="ja-JP" sz="1200" b="1" i="0" dirty="0">
                <a:effectLst/>
                <a:latin typeface="BIZ UDPゴシック" panose="020B0400000000000000" pitchFamily="50" charset="-128"/>
                <a:ea typeface="BIZ UDPゴシック" panose="020B0400000000000000" pitchFamily="50" charset="-128"/>
              </a:rPr>
              <a:t>【QR</a:t>
            </a:r>
            <a:r>
              <a:rPr lang="ja-JP" altLang="en-US" sz="1200" b="1" i="0" dirty="0">
                <a:effectLst/>
                <a:latin typeface="BIZ UDPゴシック" panose="020B0400000000000000" pitchFamily="50" charset="-128"/>
                <a:ea typeface="BIZ UDPゴシック" panose="020B0400000000000000" pitchFamily="50" charset="-128"/>
              </a:rPr>
              <a:t>コード</a:t>
            </a:r>
            <a:r>
              <a:rPr lang="en-US" altLang="ja-JP" sz="1200" b="1" i="0" dirty="0">
                <a:effectLst/>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　荒川区防災アプリ</a:t>
            </a:r>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DCD263AA-3177-BDE5-6FC6-E4040036700F}"/>
              </a:ext>
            </a:extLst>
          </p:cNvPr>
          <p:cNvSpPr txBox="1"/>
          <p:nvPr/>
        </p:nvSpPr>
        <p:spPr>
          <a:xfrm>
            <a:off x="7875250" y="1861792"/>
            <a:ext cx="2584517" cy="276999"/>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こちらからもインストールできます。</a:t>
            </a:r>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3BC32FD8-9876-4BE6-A4F5-FAB734EA3449}"/>
              </a:ext>
            </a:extLst>
          </p:cNvPr>
          <p:cNvSpPr>
            <a:spLocks noGrp="1"/>
          </p:cNvSpPr>
          <p:nvPr>
            <p:ph type="sldNum" sz="quarter" idx="12"/>
          </p:nvPr>
        </p:nvSpPr>
        <p:spPr/>
        <p:txBody>
          <a:bodyPr/>
          <a:lstStyle/>
          <a:p>
            <a:fld id="{0869AD2D-B8A4-B94C-A8F3-6904FAA7DB71}" type="slidenum">
              <a:rPr kumimoji="1" lang="ja-JP" altLang="en-US" smtClean="0"/>
              <a:pPr/>
              <a:t>18</a:t>
            </a:fld>
            <a:endParaRPr kumimoji="1" lang="ja-JP" altLang="en-US" dirty="0"/>
          </a:p>
        </p:txBody>
      </p:sp>
    </p:spTree>
    <p:extLst>
      <p:ext uri="{BB962C8B-B14F-4D97-AF65-F5344CB8AC3E}">
        <p14:creationId xmlns:p14="http://schemas.microsoft.com/office/powerpoint/2010/main" val="1329055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42">
            <a:extLst>
              <a:ext uri="{FF2B5EF4-FFF2-40B4-BE49-F238E27FC236}">
                <a16:creationId xmlns:a16="http://schemas.microsoft.com/office/drawing/2014/main" id="{014D2080-5B23-F1C0-DE0B-82C078DA0B73}"/>
              </a:ext>
            </a:extLst>
          </p:cNvPr>
          <p:cNvSpPr/>
          <p:nvPr/>
        </p:nvSpPr>
        <p:spPr>
          <a:xfrm>
            <a:off x="604647" y="2029809"/>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47014"/>
            <a:chOff x="604646" y="0"/>
            <a:chExt cx="1351370" cy="1047014"/>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5" name="テキスト ボックス 4">
            <a:extLst>
              <a:ext uri="{FF2B5EF4-FFF2-40B4-BE49-F238E27FC236}">
                <a16:creationId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5. Seeing AI</a:t>
            </a:r>
            <a:r>
              <a:rPr lang="ja-JP" altLang="en-US" sz="2800" b="1" dirty="0">
                <a:latin typeface="BIZ UDPゴシック" panose="020B0400000000000000" pitchFamily="50" charset="-128"/>
                <a:ea typeface="BIZ UDPゴシック" panose="020B0400000000000000" pitchFamily="50" charset="-128"/>
              </a:rPr>
              <a:t>を使う</a:t>
            </a:r>
            <a:endParaRPr lang="en-US" altLang="ja-JP" sz="2800" b="1"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9964CDEF-2165-1291-9201-F0602868E96F}"/>
              </a:ext>
            </a:extLst>
          </p:cNvPr>
          <p:cNvSpPr txBox="1"/>
          <p:nvPr/>
        </p:nvSpPr>
        <p:spPr>
          <a:xfrm>
            <a:off x="757535" y="2084416"/>
            <a:ext cx="9322900" cy="1330044"/>
          </a:xfrm>
          <a:prstGeom prst="rect">
            <a:avLst/>
          </a:prstGeom>
          <a:noFill/>
        </p:spPr>
        <p:txBody>
          <a:bodyPr wrap="square">
            <a:spAutoFit/>
          </a:bodyPr>
          <a:lstStyle/>
          <a:p>
            <a:pPr algn="just">
              <a:lnSpc>
                <a:spcPct val="150000"/>
              </a:lnSpc>
            </a:pPr>
            <a:r>
              <a:rPr lang="en-US" altLang="ja-JP" sz="1400" b="1" i="0" dirty="0">
                <a:solidFill>
                  <a:srgbClr val="FF6B00"/>
                </a:solidFill>
                <a:effectLst/>
                <a:latin typeface="BIZ UDPゴシック" panose="020B0400000000000000" pitchFamily="50" charset="-128"/>
                <a:ea typeface="BIZ UDPゴシック" panose="020B0400000000000000" pitchFamily="50" charset="-128"/>
              </a:rPr>
              <a:t>Seeing AI</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は、スマホのカメラを使い、カメラに写っているものについて説明をしてくれるアプリです。</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dirty="0">
                <a:latin typeface="BIZ UDPゴシック" panose="020B0400000000000000" pitchFamily="50" charset="-128"/>
                <a:ea typeface="BIZ UDPゴシック" panose="020B0400000000000000" pitchFamily="50" charset="-128"/>
              </a:rPr>
              <a:t>読み取った文字</a:t>
            </a:r>
            <a:r>
              <a:rPr lang="ja-JP" altLang="en-US" sz="1400" b="1" i="0" dirty="0">
                <a:effectLst/>
                <a:latin typeface="BIZ UDPゴシック" panose="020B0400000000000000" pitchFamily="50" charset="-128"/>
                <a:ea typeface="BIZ UDPゴシック" panose="020B0400000000000000" pitchFamily="50" charset="-128"/>
              </a:rPr>
              <a:t>や識別した色などを読み上げます。人物の認識では人数やどれぐらい近くにいるかも判定して読み上げます。明るさの度合いの認識では、音声読み上げではなく「プー」という音の高さで明るさ暗さを知ることができるので、部屋の照明の状態を知ることもできます。</a:t>
            </a:r>
            <a:endParaRPr lang="en-US" altLang="ja-JP" sz="1400" b="1" i="0" dirty="0">
              <a:effectLst/>
              <a:latin typeface="BIZ UDPゴシック" panose="020B0400000000000000" pitchFamily="50" charset="-128"/>
              <a:ea typeface="BIZ UDPゴシック" panose="020B0400000000000000" pitchFamily="50" charset="-128"/>
            </a:endParaRPr>
          </a:p>
        </p:txBody>
      </p:sp>
      <p:sp>
        <p:nvSpPr>
          <p:cNvPr id="9" name="角丸四角形 42">
            <a:extLst>
              <a:ext uri="{FF2B5EF4-FFF2-40B4-BE49-F238E27FC236}">
                <a16:creationId xmlns:a16="http://schemas.microsoft.com/office/drawing/2014/main" id="{509F66B1-2460-F37B-C550-E51DB185F92F}"/>
              </a:ext>
            </a:extLst>
          </p:cNvPr>
          <p:cNvSpPr/>
          <p:nvPr/>
        </p:nvSpPr>
        <p:spPr>
          <a:xfrm>
            <a:off x="604644" y="3550438"/>
            <a:ext cx="9637906" cy="378078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3B854F93-8FAF-954F-18DF-676C2BBA7AA2}"/>
              </a:ext>
            </a:extLst>
          </p:cNvPr>
          <p:cNvSpPr txBox="1"/>
          <p:nvPr/>
        </p:nvSpPr>
        <p:spPr>
          <a:xfrm>
            <a:off x="733605" y="3738089"/>
            <a:ext cx="6917439" cy="3470181"/>
          </a:xfrm>
          <a:prstGeom prst="rect">
            <a:avLst/>
          </a:prstGeom>
          <a:noFill/>
        </p:spPr>
        <p:txBody>
          <a:bodyPr wrap="square">
            <a:spAutoFit/>
          </a:bodyPr>
          <a:lstStyle/>
          <a:p>
            <a:pPr algn="just"/>
            <a:r>
              <a:rPr lang="ja-JP" altLang="en-US" sz="1400" b="1" i="0" dirty="0">
                <a:effectLst/>
                <a:latin typeface="BIZ UDPゴシック" panose="020B0400000000000000" pitchFamily="50" charset="-128"/>
                <a:ea typeface="BIZ UDPゴシック" panose="020B0400000000000000" pitchFamily="50" charset="-128"/>
              </a:rPr>
              <a:t>＜使い方のヒント＞</a:t>
            </a:r>
            <a:endParaRPr lang="en-US" altLang="ja-JP" sz="14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500" b="1" i="0" dirty="0">
              <a:effectLst/>
              <a:latin typeface="BIZ UDPゴシック" panose="020B0400000000000000" pitchFamily="50" charset="-128"/>
              <a:ea typeface="BIZ UDPゴシック" panose="020B0400000000000000" pitchFamily="50" charset="-128"/>
            </a:endParaRPr>
          </a:p>
          <a:p>
            <a:pPr marL="342900" indent="-342900" algn="just">
              <a:lnSpc>
                <a:spcPct val="150000"/>
              </a:lnSpc>
              <a:buAutoNum type="arabicParenBoth"/>
            </a:pPr>
            <a:r>
              <a:rPr lang="ja-JP" altLang="en-US" sz="1200" b="1" i="0" dirty="0">
                <a:effectLst/>
                <a:latin typeface="BIZ UDPゴシック" panose="020B0400000000000000" pitchFamily="50" charset="-128"/>
                <a:ea typeface="BIZ UDPゴシック" panose="020B0400000000000000" pitchFamily="50" charset="-128"/>
              </a:rPr>
              <a:t>各モードの切り替えは画面真ん中より下側の現在のモードを読み上げる項目を</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タッチしたあと、一度指を離して</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本指の上下スワイプにより切り替えることができます。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(2) </a:t>
            </a:r>
            <a:r>
              <a:rPr lang="ja-JP" altLang="en-US" sz="1200" b="1" i="0" dirty="0">
                <a:effectLst/>
                <a:latin typeface="BIZ UDPゴシック" panose="020B0400000000000000" pitchFamily="50" charset="-128"/>
                <a:ea typeface="BIZ UDPゴシック" panose="020B0400000000000000" pitchFamily="50" charset="-128"/>
              </a:rPr>
              <a:t>「短いテキスト」や「色の識別」、「ライト」のモードでは、</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カメラに写ったものに対してリアルタイムに読み上げ音声や音が出ます。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(3) </a:t>
            </a:r>
            <a:r>
              <a:rPr lang="ja-JP" altLang="en-US" sz="1200" b="1" i="0" dirty="0">
                <a:effectLst/>
                <a:latin typeface="BIZ UDPゴシック" panose="020B0400000000000000" pitchFamily="50" charset="-128"/>
                <a:ea typeface="BIZ UDPゴシック" panose="020B0400000000000000" pitchFamily="50" charset="-128"/>
              </a:rPr>
              <a:t>カメラで写した物について分析が必要なモードでは、画面上の撮影ボタンを</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dirty="0">
                <a:latin typeface="BIZ UDPゴシック" panose="020B0400000000000000" pitchFamily="50" charset="-128"/>
                <a:ea typeface="BIZ UDPゴシック" panose="020B0400000000000000" pitchFamily="50" charset="-128"/>
              </a:rPr>
              <a:t>      1</a:t>
            </a:r>
            <a:r>
              <a:rPr lang="ja-JP" altLang="en-US" sz="1200" b="1" dirty="0">
                <a:latin typeface="BIZ UDPゴシック" panose="020B0400000000000000" pitchFamily="50" charset="-128"/>
                <a:ea typeface="BIZ UDPゴシック" panose="020B0400000000000000" pitchFamily="50" charset="-128"/>
              </a:rPr>
              <a:t>本指で</a:t>
            </a:r>
            <a:r>
              <a:rPr lang="ja-JP" altLang="en-US" sz="1200" b="1" i="0" dirty="0">
                <a:effectLst/>
                <a:latin typeface="BIZ UDPゴシック" panose="020B0400000000000000" pitchFamily="50" charset="-128"/>
                <a:ea typeface="BIZ UDPゴシック" panose="020B0400000000000000" pitchFamily="50" charset="-128"/>
              </a:rPr>
              <a:t>ダブルタップして撮影を実行する必要があります。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(4) </a:t>
            </a:r>
            <a:r>
              <a:rPr lang="ja-JP" altLang="en-US" sz="1200" b="1" i="0" dirty="0">
                <a:effectLst/>
                <a:latin typeface="BIZ UDPゴシック" panose="020B0400000000000000" pitchFamily="50" charset="-128"/>
                <a:ea typeface="BIZ UDPゴシック" panose="020B0400000000000000" pitchFamily="50" charset="-128"/>
              </a:rPr>
              <a:t>各モードでは右上のヘルプボタンをダブルタップすることで、</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簡単な使い方の説明を読むことができます。</a:t>
            </a:r>
          </a:p>
        </p:txBody>
      </p:sp>
      <p:pic>
        <p:nvPicPr>
          <p:cNvPr id="4" name="図 3">
            <a:extLst>
              <a:ext uri="{FF2B5EF4-FFF2-40B4-BE49-F238E27FC236}">
                <a16:creationId xmlns:a16="http://schemas.microsoft.com/office/drawing/2014/main" id="{F4DE04FB-3EEE-1304-4804-7B31300C6D6D}"/>
              </a:ext>
            </a:extLst>
          </p:cNvPr>
          <p:cNvPicPr>
            <a:picLocks noChangeAspect="1"/>
          </p:cNvPicPr>
          <p:nvPr/>
        </p:nvPicPr>
        <p:blipFill>
          <a:blip r:embed="rId2"/>
          <a:stretch>
            <a:fillRect/>
          </a:stretch>
        </p:blipFill>
        <p:spPr>
          <a:xfrm>
            <a:off x="8364760" y="4531459"/>
            <a:ext cx="1138796" cy="2464640"/>
          </a:xfrm>
          <a:prstGeom prst="rect">
            <a:avLst/>
          </a:prstGeom>
          <a:ln>
            <a:solidFill>
              <a:schemeClr val="tx1"/>
            </a:solidFill>
          </a:ln>
        </p:spPr>
      </p:pic>
      <p:sp>
        <p:nvSpPr>
          <p:cNvPr id="8" name="テキスト ボックス 7">
            <a:extLst>
              <a:ext uri="{FF2B5EF4-FFF2-40B4-BE49-F238E27FC236}">
                <a16:creationId xmlns:a16="http://schemas.microsoft.com/office/drawing/2014/main" id="{4225151C-2C03-3A46-77AF-1A79DBF8B512}"/>
              </a:ext>
            </a:extLst>
          </p:cNvPr>
          <p:cNvSpPr txBox="1"/>
          <p:nvPr/>
        </p:nvSpPr>
        <p:spPr>
          <a:xfrm>
            <a:off x="8263846" y="4185856"/>
            <a:ext cx="1340624" cy="307777"/>
          </a:xfrm>
          <a:prstGeom prst="rect">
            <a:avLst/>
          </a:prstGeom>
          <a:noFill/>
        </p:spPr>
        <p:txBody>
          <a:bodyPr wrap="square">
            <a:spAutoFit/>
          </a:bodyPr>
          <a:lstStyle/>
          <a:p>
            <a:pPr algn="l"/>
            <a:r>
              <a:rPr lang="en-US" altLang="ja-JP" sz="1400" b="1" dirty="0">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色の識別</a:t>
            </a:r>
            <a:r>
              <a:rPr lang="en-US" altLang="ja-JP" sz="1400" b="1" i="0" dirty="0">
                <a:effectLst/>
                <a:latin typeface="BIZ UDPゴシック" panose="020B0400000000000000" pitchFamily="50" charset="-128"/>
                <a:ea typeface="BIZ UDPゴシック" panose="020B0400000000000000" pitchFamily="50" charset="-128"/>
              </a:rPr>
              <a:t>】</a:t>
            </a:r>
            <a:endParaRPr lang="ja-JP" altLang="en-US" sz="1200" b="1" i="0" dirty="0">
              <a:effectLst/>
              <a:latin typeface="BIZ UDPゴシック" panose="020B0400000000000000" pitchFamily="50" charset="-128"/>
              <a:ea typeface="BIZ UDPゴシック" panose="020B0400000000000000" pitchFamily="50" charset="-128"/>
            </a:endParaRPr>
          </a:p>
        </p:txBody>
      </p:sp>
      <p:sp>
        <p:nvSpPr>
          <p:cNvPr id="10" name="円形吹き出し 6">
            <a:extLst>
              <a:ext uri="{FF2B5EF4-FFF2-40B4-BE49-F238E27FC236}">
                <a16:creationId xmlns:a16="http://schemas.microsoft.com/office/drawing/2014/main" id="{0B500E8E-0249-9D8E-9A78-3FD48D74E326}"/>
              </a:ext>
            </a:extLst>
          </p:cNvPr>
          <p:cNvSpPr/>
          <p:nvPr/>
        </p:nvSpPr>
        <p:spPr>
          <a:xfrm>
            <a:off x="7422096" y="5340805"/>
            <a:ext cx="583446" cy="583745"/>
          </a:xfrm>
          <a:prstGeom prst="wedgeEllipseCallout">
            <a:avLst>
              <a:gd name="adj1" fmla="val 63759"/>
              <a:gd name="adj2" fmla="val 3264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538DA053-4132-C26B-D37B-C50CE9061852}"/>
              </a:ext>
            </a:extLst>
          </p:cNvPr>
          <p:cNvSpPr txBox="1"/>
          <p:nvPr/>
        </p:nvSpPr>
        <p:spPr>
          <a:xfrm>
            <a:off x="7422096" y="5498190"/>
            <a:ext cx="583446" cy="369332"/>
          </a:xfrm>
          <a:prstGeom prst="rect">
            <a:avLst/>
          </a:prstGeom>
          <a:noFill/>
        </p:spPr>
        <p:txBody>
          <a:bodyPr wrap="square">
            <a:spAutoFit/>
          </a:bodyPr>
          <a:lstStyle/>
          <a:p>
            <a:pPr algn="ctr"/>
            <a:r>
              <a:rPr lang="ja-JP" altLang="en-US" b="1" dirty="0">
                <a:solidFill>
                  <a:srgbClr val="FF6000"/>
                </a:solidFill>
                <a:latin typeface="BIZ UDPゴシック" panose="020B0400000000000000" pitchFamily="50" charset="-128"/>
                <a:ea typeface="BIZ UDPゴシック" panose="020B0400000000000000" pitchFamily="50" charset="-128"/>
              </a:rPr>
              <a:t>赤</a:t>
            </a:r>
            <a:endParaRPr lang="en-US" altLang="ja-JP" b="1" dirty="0">
              <a:solidFill>
                <a:srgbClr val="FF6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62A72A1C-E893-4F1D-A1EE-94AF4C04D33B}"/>
              </a:ext>
            </a:extLst>
          </p:cNvPr>
          <p:cNvSpPr>
            <a:spLocks noGrp="1"/>
          </p:cNvSpPr>
          <p:nvPr>
            <p:ph type="sldNum" sz="quarter" idx="12"/>
          </p:nvPr>
        </p:nvSpPr>
        <p:spPr/>
        <p:txBody>
          <a:bodyPr/>
          <a:lstStyle/>
          <a:p>
            <a:fld id="{0869AD2D-B8A4-B94C-A8F3-6904FAA7DB71}" type="slidenum">
              <a:rPr kumimoji="1" lang="ja-JP" altLang="en-US" smtClean="0"/>
              <a:pPr/>
              <a:t>19</a:t>
            </a:fld>
            <a:endParaRPr kumimoji="1" lang="ja-JP" altLang="en-US" dirty="0"/>
          </a:p>
        </p:txBody>
      </p:sp>
    </p:spTree>
    <p:extLst>
      <p:ext uri="{BB962C8B-B14F-4D97-AF65-F5344CB8AC3E}">
        <p14:creationId xmlns:p14="http://schemas.microsoft.com/office/powerpoint/2010/main" val="362468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a:extLst>
              <a:ext uri="{FF2B5EF4-FFF2-40B4-BE49-F238E27FC236}">
                <a16:creationId xmlns:a16="http://schemas.microsoft.com/office/drawing/2014/main" id="{D893E9ED-CFE6-EC5D-2CFA-D22585232770}"/>
              </a:ext>
            </a:extLst>
          </p:cNvPr>
          <p:cNvSpPr/>
          <p:nvPr/>
        </p:nvSpPr>
        <p:spPr>
          <a:xfrm>
            <a:off x="4725289" y="450773"/>
            <a:ext cx="5520398"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角丸四角形 42">
            <a:extLst>
              <a:ext uri="{FF2B5EF4-FFF2-40B4-BE49-F238E27FC236}">
                <a16:creationId xmlns:a16="http://schemas.microsoft.com/office/drawing/2014/main" id="{D893E9ED-CFE6-EC5D-2CFA-D22585232770}"/>
              </a:ext>
            </a:extLst>
          </p:cNvPr>
          <p:cNvSpPr/>
          <p:nvPr/>
        </p:nvSpPr>
        <p:spPr>
          <a:xfrm>
            <a:off x="592845" y="450773"/>
            <a:ext cx="4023055"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77" name="グループ化 76">
            <a:extLst>
              <a:ext uri="{FF2B5EF4-FFF2-40B4-BE49-F238E27FC236}">
                <a16:creationId xmlns:a16="http://schemas.microsoft.com/office/drawing/2014/main" id="{72960145-A658-590C-C334-FF2F8726B2B5}"/>
              </a:ext>
            </a:extLst>
          </p:cNvPr>
          <p:cNvGrpSpPr/>
          <p:nvPr/>
        </p:nvGrpSpPr>
        <p:grpSpPr>
          <a:xfrm>
            <a:off x="1746530" y="660363"/>
            <a:ext cx="1927019" cy="428878"/>
            <a:chOff x="4644828" y="1049758"/>
            <a:chExt cx="1927019" cy="428878"/>
          </a:xfrm>
        </p:grpSpPr>
        <p:grpSp>
          <p:nvGrpSpPr>
            <p:cNvPr id="78" name="グループ化 77">
              <a:extLst>
                <a:ext uri="{FF2B5EF4-FFF2-40B4-BE49-F238E27FC236}">
                  <a16:creationId xmlns:a16="http://schemas.microsoft.com/office/drawing/2014/main" id="{835E36E5-C2A0-AB5F-73AF-65CEC753921F}"/>
                </a:ext>
              </a:extLst>
            </p:cNvPr>
            <p:cNvGrpSpPr/>
            <p:nvPr/>
          </p:nvGrpSpPr>
          <p:grpSpPr>
            <a:xfrm>
              <a:off x="4644828" y="1049758"/>
              <a:ext cx="428878" cy="428878"/>
              <a:chOff x="4644828" y="1049758"/>
              <a:chExt cx="428878" cy="428878"/>
            </a:xfrm>
          </p:grpSpPr>
          <p:sp>
            <p:nvSpPr>
              <p:cNvPr id="88" name="円/楕円 87">
                <a:extLst>
                  <a:ext uri="{FF2B5EF4-FFF2-40B4-BE49-F238E27FC236}">
                    <a16:creationId xmlns:a16="http://schemas.microsoft.com/office/drawing/2014/main" id="{FA4A8A99-9A59-0706-1BBA-FE745616D6B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44C81607-DC0D-8D14-3DC2-E72C49183573}"/>
                  </a:ext>
                </a:extLst>
              </p:cNvPr>
              <p:cNvSpPr txBox="1"/>
              <p:nvPr/>
            </p:nvSpPr>
            <p:spPr>
              <a:xfrm>
                <a:off x="4698394" y="1065707"/>
                <a:ext cx="321746" cy="369332"/>
              </a:xfrm>
              <a:prstGeom prst="rect">
                <a:avLst/>
              </a:prstGeom>
              <a:noFill/>
            </p:spPr>
            <p:txBody>
              <a:bodyPr wrap="square">
                <a:spAutoFit/>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は</a:t>
                </a:r>
              </a:p>
            </p:txBody>
          </p:sp>
        </p:grpSp>
        <p:grpSp>
          <p:nvGrpSpPr>
            <p:cNvPr id="79" name="グループ化 78">
              <a:extLst>
                <a:ext uri="{FF2B5EF4-FFF2-40B4-BE49-F238E27FC236}">
                  <a16:creationId xmlns:a16="http://schemas.microsoft.com/office/drawing/2014/main" id="{04EABD5D-D464-99B2-168D-3064690F5902}"/>
                </a:ext>
              </a:extLst>
            </p:cNvPr>
            <p:cNvGrpSpPr/>
            <p:nvPr/>
          </p:nvGrpSpPr>
          <p:grpSpPr>
            <a:xfrm>
              <a:off x="5144208" y="1049758"/>
              <a:ext cx="428878" cy="428878"/>
              <a:chOff x="4644828" y="1049758"/>
              <a:chExt cx="428878" cy="428878"/>
            </a:xfrm>
          </p:grpSpPr>
          <p:sp>
            <p:nvSpPr>
              <p:cNvPr id="86" name="円/楕円 85">
                <a:extLst>
                  <a:ext uri="{FF2B5EF4-FFF2-40B4-BE49-F238E27FC236}">
                    <a16:creationId xmlns:a16="http://schemas.microsoft.com/office/drawing/2014/main" id="{D76936A2-E21F-E2BC-6478-8A199D42988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BF2FD238-93D9-4AD0-D41D-833028D0BDE9}"/>
                  </a:ext>
                </a:extLst>
              </p:cNvPr>
              <p:cNvSpPr txBox="1"/>
              <p:nvPr/>
            </p:nvSpPr>
            <p:spPr>
              <a:xfrm>
                <a:off x="4698394" y="1065707"/>
                <a:ext cx="321746" cy="369332"/>
              </a:xfrm>
              <a:prstGeom prst="rect">
                <a:avLst/>
              </a:prstGeom>
              <a:noFill/>
            </p:spPr>
            <p:txBody>
              <a:bodyPr wrap="square">
                <a:spAutoFit/>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じ</a:t>
                </a:r>
              </a:p>
            </p:txBody>
          </p:sp>
        </p:grpSp>
        <p:grpSp>
          <p:nvGrpSpPr>
            <p:cNvPr id="80" name="グループ化 79">
              <a:extLst>
                <a:ext uri="{FF2B5EF4-FFF2-40B4-BE49-F238E27FC236}">
                  <a16:creationId xmlns:a16="http://schemas.microsoft.com/office/drawing/2014/main" id="{8A37488D-1541-6364-4EAD-656E5AC0D3AB}"/>
                </a:ext>
              </a:extLst>
            </p:cNvPr>
            <p:cNvGrpSpPr/>
            <p:nvPr/>
          </p:nvGrpSpPr>
          <p:grpSpPr>
            <a:xfrm>
              <a:off x="5643588" y="1049758"/>
              <a:ext cx="428878" cy="428878"/>
              <a:chOff x="4644828" y="1049758"/>
              <a:chExt cx="428878" cy="428878"/>
            </a:xfrm>
          </p:grpSpPr>
          <p:sp>
            <p:nvSpPr>
              <p:cNvPr id="84" name="円/楕円 83">
                <a:extLst>
                  <a:ext uri="{FF2B5EF4-FFF2-40B4-BE49-F238E27FC236}">
                    <a16:creationId xmlns:a16="http://schemas.microsoft.com/office/drawing/2014/main" id="{424B3987-BC94-0700-2C69-1CE8DBDF4CD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55544BA3-E1E2-ABB6-109E-55E82C0311DD}"/>
                  </a:ext>
                </a:extLst>
              </p:cNvPr>
              <p:cNvSpPr txBox="1"/>
              <p:nvPr/>
            </p:nvSpPr>
            <p:spPr>
              <a:xfrm>
                <a:off x="4698394" y="1065707"/>
                <a:ext cx="321746" cy="369332"/>
              </a:xfrm>
              <a:prstGeom prst="rect">
                <a:avLst/>
              </a:prstGeom>
              <a:noFill/>
            </p:spPr>
            <p:txBody>
              <a:bodyPr wrap="square">
                <a:spAutoFit/>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め</a:t>
                </a:r>
              </a:p>
            </p:txBody>
          </p:sp>
        </p:grpSp>
        <p:grpSp>
          <p:nvGrpSpPr>
            <p:cNvPr id="81" name="グループ化 80">
              <a:extLst>
                <a:ext uri="{FF2B5EF4-FFF2-40B4-BE49-F238E27FC236}">
                  <a16:creationId xmlns:a16="http://schemas.microsoft.com/office/drawing/2014/main" id="{5FBED538-A0E1-3971-86A6-3D3528D40260}"/>
                </a:ext>
              </a:extLst>
            </p:cNvPr>
            <p:cNvGrpSpPr/>
            <p:nvPr/>
          </p:nvGrpSpPr>
          <p:grpSpPr>
            <a:xfrm>
              <a:off x="6142969" y="1049758"/>
              <a:ext cx="428878" cy="428878"/>
              <a:chOff x="4644828" y="1049758"/>
              <a:chExt cx="428878" cy="428878"/>
            </a:xfrm>
          </p:grpSpPr>
          <p:sp>
            <p:nvSpPr>
              <p:cNvPr id="82" name="円/楕円 81">
                <a:extLst>
                  <a:ext uri="{FF2B5EF4-FFF2-40B4-BE49-F238E27FC236}">
                    <a16:creationId xmlns:a16="http://schemas.microsoft.com/office/drawing/2014/main" id="{47027397-615D-AAA2-E1CB-3DF05FBC88C7}"/>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3" name="テキスト ボックス 82">
                <a:extLst>
                  <a:ext uri="{FF2B5EF4-FFF2-40B4-BE49-F238E27FC236}">
                    <a16:creationId xmlns:a16="http://schemas.microsoft.com/office/drawing/2014/main" id="{7657DDC2-55E3-F68D-24A0-E5B776513EA6}"/>
                  </a:ext>
                </a:extLst>
              </p:cNvPr>
              <p:cNvSpPr txBox="1"/>
              <p:nvPr/>
            </p:nvSpPr>
            <p:spPr>
              <a:xfrm>
                <a:off x="4698394" y="1065707"/>
                <a:ext cx="321746" cy="369332"/>
              </a:xfrm>
              <a:prstGeom prst="rect">
                <a:avLst/>
              </a:prstGeom>
              <a:noFill/>
            </p:spPr>
            <p:txBody>
              <a:bodyPr wrap="square">
                <a:spAutoFit/>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に</a:t>
                </a:r>
              </a:p>
            </p:txBody>
          </p:sp>
        </p:grpSp>
      </p:grpSp>
      <p:sp>
        <p:nvSpPr>
          <p:cNvPr id="4" name="テキスト ボックス 3">
            <a:extLst>
              <a:ext uri="{FF2B5EF4-FFF2-40B4-BE49-F238E27FC236}">
                <a16:creationId xmlns:a16="http://schemas.microsoft.com/office/drawing/2014/main" id="{41EDEA3A-1657-9431-85AD-3B0DA602C318}"/>
              </a:ext>
            </a:extLst>
          </p:cNvPr>
          <p:cNvSpPr txBox="1"/>
          <p:nvPr/>
        </p:nvSpPr>
        <p:spPr>
          <a:xfrm>
            <a:off x="4904540" y="660363"/>
            <a:ext cx="2528589" cy="369332"/>
          </a:xfrm>
          <a:prstGeom prst="rect">
            <a:avLst/>
          </a:prstGeom>
          <a:noFill/>
        </p:spPr>
        <p:txBody>
          <a:bodyPr wrap="square">
            <a:spAutoFit/>
          </a:bodyPr>
          <a:lstStyle/>
          <a:p>
            <a:r>
              <a:rPr lang="ja-JP" altLang="en-US" b="1" dirty="0">
                <a:solidFill>
                  <a:srgbClr val="006DAB"/>
                </a:solidFill>
                <a:latin typeface="BIZ UDPゴシック" panose="020B0400000000000000" pitchFamily="50" charset="-128"/>
                <a:ea typeface="BIZ UDPゴシック" panose="020B0400000000000000" pitchFamily="50" charset="-128"/>
              </a:rPr>
              <a:t>目次</a:t>
            </a:r>
          </a:p>
        </p:txBody>
      </p:sp>
      <p:sp>
        <p:nvSpPr>
          <p:cNvPr id="13" name="角丸四角形 53">
            <a:extLst>
              <a:ext uri="{FF2B5EF4-FFF2-40B4-BE49-F238E27FC236}">
                <a16:creationId xmlns:a16="http://schemas.microsoft.com/office/drawing/2014/main" id="{19A31B85-C0ED-E66B-CA94-CFD63E90211D}"/>
              </a:ext>
            </a:extLst>
          </p:cNvPr>
          <p:cNvSpPr/>
          <p:nvPr/>
        </p:nvSpPr>
        <p:spPr>
          <a:xfrm>
            <a:off x="4904539" y="1024606"/>
            <a:ext cx="5175044" cy="1671370"/>
          </a:xfrm>
          <a:prstGeom prst="roundRect">
            <a:avLst>
              <a:gd name="adj" fmla="val 39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7479C1CF-85C8-216B-745D-2D6A86DDD6A1}"/>
              </a:ext>
            </a:extLst>
          </p:cNvPr>
          <p:cNvSpPr txBox="1"/>
          <p:nvPr/>
        </p:nvSpPr>
        <p:spPr>
          <a:xfrm>
            <a:off x="5019872" y="1178860"/>
            <a:ext cx="1285332" cy="400110"/>
          </a:xfrm>
          <a:prstGeom prst="rect">
            <a:avLst/>
          </a:prstGeom>
          <a:noFill/>
        </p:spPr>
        <p:txBody>
          <a:bodyPr wrap="square">
            <a:spAutoFit/>
          </a:bodyPr>
          <a:lstStyle/>
          <a:p>
            <a:r>
              <a:rPr lang="ja-JP" altLang="en-US" sz="1400" b="1" dirty="0">
                <a:solidFill>
                  <a:srgbClr val="00A478"/>
                </a:solidFill>
                <a:latin typeface="BIZ UDPゴシック" panose="020B0400000000000000" pitchFamily="50" charset="-128"/>
                <a:ea typeface="BIZ UDPゴシック" panose="020B0400000000000000" pitchFamily="50" charset="-128"/>
              </a:rPr>
              <a:t>第</a:t>
            </a:r>
            <a:r>
              <a:rPr lang="en-US" altLang="ja-JP" sz="2000" b="1" dirty="0">
                <a:solidFill>
                  <a:srgbClr val="00A478"/>
                </a:solidFill>
                <a:latin typeface="BIZ UDPゴシック" panose="020B0400000000000000" pitchFamily="50" charset="-128"/>
                <a:ea typeface="BIZ UDPゴシック" panose="020B0400000000000000" pitchFamily="50" charset="-128"/>
              </a:rPr>
              <a:t>1</a:t>
            </a:r>
            <a:r>
              <a:rPr lang="ja-JP" altLang="en-US" sz="1400" b="1" dirty="0">
                <a:solidFill>
                  <a:srgbClr val="00A478"/>
                </a:solidFill>
                <a:latin typeface="BIZ UDPゴシック" panose="020B0400000000000000" pitchFamily="50" charset="-128"/>
                <a:ea typeface="BIZ UDPゴシック" panose="020B0400000000000000" pitchFamily="50" charset="-128"/>
              </a:rPr>
              <a:t>章</a:t>
            </a:r>
          </a:p>
        </p:txBody>
      </p:sp>
      <p:sp>
        <p:nvSpPr>
          <p:cNvPr id="16" name="テキスト ボックス 15">
            <a:extLst>
              <a:ext uri="{FF2B5EF4-FFF2-40B4-BE49-F238E27FC236}">
                <a16:creationId xmlns:a16="http://schemas.microsoft.com/office/drawing/2014/main" id="{A4446903-C90E-D213-0BD8-4457162931F6}"/>
              </a:ext>
            </a:extLst>
          </p:cNvPr>
          <p:cNvSpPr txBox="1"/>
          <p:nvPr/>
        </p:nvSpPr>
        <p:spPr>
          <a:xfrm>
            <a:off x="5793364" y="1212655"/>
            <a:ext cx="2963890" cy="338554"/>
          </a:xfrm>
          <a:prstGeom prst="rect">
            <a:avLst/>
          </a:prstGeom>
          <a:noFill/>
        </p:spPr>
        <p:txBody>
          <a:bodyPr wrap="square">
            <a:spAutoFit/>
          </a:bodyPr>
          <a:lstStyle/>
          <a:p>
            <a:r>
              <a:rPr lang="ja-JP" altLang="en-US" sz="1600" b="1" dirty="0">
                <a:solidFill>
                  <a:srgbClr val="00A478"/>
                </a:solidFill>
                <a:latin typeface="BIZ UDPゴシック" panose="020B0400000000000000" pitchFamily="50" charset="-128"/>
                <a:ea typeface="BIZ UDPゴシック" panose="020B0400000000000000" pitchFamily="50" charset="-128"/>
              </a:rPr>
              <a:t>スマホの紹介</a:t>
            </a:r>
          </a:p>
        </p:txBody>
      </p:sp>
      <p:sp>
        <p:nvSpPr>
          <p:cNvPr id="17" name="テキスト ボックス 16">
            <a:extLst>
              <a:ext uri="{FF2B5EF4-FFF2-40B4-BE49-F238E27FC236}">
                <a16:creationId xmlns:a16="http://schemas.microsoft.com/office/drawing/2014/main" id="{B5CC24D7-1577-579E-36AC-551846A002B4}"/>
              </a:ext>
            </a:extLst>
          </p:cNvPr>
          <p:cNvSpPr txBox="1"/>
          <p:nvPr/>
        </p:nvSpPr>
        <p:spPr>
          <a:xfrm>
            <a:off x="5008855" y="1559109"/>
            <a:ext cx="3677781" cy="1006879"/>
          </a:xfrm>
          <a:prstGeom prst="rect">
            <a:avLst/>
          </a:prstGeom>
          <a:noFill/>
        </p:spPr>
        <p:txBody>
          <a:bodyPr wrap="square">
            <a:spAutoFit/>
          </a:bodyPr>
          <a:lstStyle/>
          <a:p>
            <a:pPr>
              <a:lnSpc>
                <a:spcPct val="150000"/>
              </a:lnSpc>
            </a:pPr>
            <a:r>
              <a:rPr lang="ja-JP" altLang="en-US" sz="1400" b="1" dirty="0">
                <a:latin typeface="BIZ UDPゴシック" panose="020B0400000000000000" pitchFamily="50" charset="-128"/>
                <a:ea typeface="BIZ UDPゴシック" panose="020B0400000000000000" pitchFamily="50" charset="-128"/>
              </a:rPr>
              <a:t>１</a:t>
            </a: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スマホでできることは</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２． 便利なサポートアプリ</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３． スマホの基本</a:t>
            </a:r>
          </a:p>
        </p:txBody>
      </p:sp>
      <p:sp>
        <p:nvSpPr>
          <p:cNvPr id="8" name="角丸四角形 64">
            <a:extLst>
              <a:ext uri="{FF2B5EF4-FFF2-40B4-BE49-F238E27FC236}">
                <a16:creationId xmlns:a16="http://schemas.microsoft.com/office/drawing/2014/main" id="{FCBB4969-56F3-5BF7-8DEA-E8B87149285F}"/>
              </a:ext>
            </a:extLst>
          </p:cNvPr>
          <p:cNvSpPr/>
          <p:nvPr/>
        </p:nvSpPr>
        <p:spPr>
          <a:xfrm>
            <a:off x="4904540" y="4868131"/>
            <a:ext cx="5175043" cy="1921816"/>
          </a:xfrm>
          <a:prstGeom prst="roundRect">
            <a:avLst>
              <a:gd name="adj" fmla="val 394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296577AD-8FA7-6222-D4B1-006BEEB3AF8D}"/>
              </a:ext>
            </a:extLst>
          </p:cNvPr>
          <p:cNvGrpSpPr/>
          <p:nvPr/>
        </p:nvGrpSpPr>
        <p:grpSpPr>
          <a:xfrm>
            <a:off x="5010526" y="5029879"/>
            <a:ext cx="5069057" cy="1675724"/>
            <a:chOff x="6154710" y="2724680"/>
            <a:chExt cx="4050870" cy="1582998"/>
          </a:xfrm>
        </p:grpSpPr>
        <p:sp>
          <p:nvSpPr>
            <p:cNvPr id="10" name="テキスト ボックス 9">
              <a:extLst>
                <a:ext uri="{FF2B5EF4-FFF2-40B4-BE49-F238E27FC236}">
                  <a16:creationId xmlns:a16="http://schemas.microsoft.com/office/drawing/2014/main" id="{B241399E-7787-73F2-32D1-7D5F40D343E3}"/>
                </a:ext>
              </a:extLst>
            </p:cNvPr>
            <p:cNvSpPr txBox="1"/>
            <p:nvPr/>
          </p:nvSpPr>
          <p:spPr>
            <a:xfrm>
              <a:off x="6168598" y="2724680"/>
              <a:ext cx="1063128" cy="377970"/>
            </a:xfrm>
            <a:prstGeom prst="rect">
              <a:avLst/>
            </a:prstGeom>
            <a:noFill/>
          </p:spPr>
          <p:txBody>
            <a:bodyPr wrap="square">
              <a:spAutoFit/>
            </a:bodyPr>
            <a:lstStyle/>
            <a:p>
              <a:r>
                <a:rPr lang="ja-JP" altLang="en-US" sz="1400" b="1" dirty="0">
                  <a:solidFill>
                    <a:srgbClr val="C62153"/>
                  </a:solidFill>
                  <a:latin typeface="BIZ UDPゴシック" panose="020B0400000000000000" pitchFamily="50" charset="-128"/>
                  <a:ea typeface="BIZ UDPゴシック" panose="020B0400000000000000" pitchFamily="50" charset="-128"/>
                </a:rPr>
                <a:t>第</a:t>
              </a:r>
              <a:r>
                <a:rPr lang="en-US" altLang="ja-JP" sz="2000" b="1" dirty="0">
                  <a:solidFill>
                    <a:srgbClr val="C62153"/>
                  </a:solidFill>
                  <a:latin typeface="BIZ UDPゴシック" panose="020B0400000000000000" pitchFamily="50" charset="-128"/>
                  <a:ea typeface="BIZ UDPゴシック" panose="020B0400000000000000" pitchFamily="50" charset="-128"/>
                </a:rPr>
                <a:t>3</a:t>
              </a:r>
              <a:r>
                <a:rPr lang="ja-JP" altLang="en-US" sz="1400" b="1" dirty="0">
                  <a:solidFill>
                    <a:srgbClr val="C62153"/>
                  </a:solidFill>
                  <a:latin typeface="BIZ UDPゴシック" panose="020B0400000000000000" pitchFamily="50" charset="-128"/>
                  <a:ea typeface="BIZ UDPゴシック" panose="020B0400000000000000" pitchFamily="50" charset="-128"/>
                </a:rPr>
                <a:t>章</a:t>
              </a:r>
            </a:p>
          </p:txBody>
        </p:sp>
        <p:sp>
          <p:nvSpPr>
            <p:cNvPr id="11" name="テキスト ボックス 10">
              <a:extLst>
                <a:ext uri="{FF2B5EF4-FFF2-40B4-BE49-F238E27FC236}">
                  <a16:creationId xmlns:a16="http://schemas.microsoft.com/office/drawing/2014/main" id="{174E401A-683F-7CF6-4AE4-813490F7C539}"/>
                </a:ext>
              </a:extLst>
            </p:cNvPr>
            <p:cNvSpPr txBox="1"/>
            <p:nvPr/>
          </p:nvSpPr>
          <p:spPr>
            <a:xfrm>
              <a:off x="6792877" y="2745618"/>
              <a:ext cx="3412703" cy="319820"/>
            </a:xfrm>
            <a:prstGeom prst="rect">
              <a:avLst/>
            </a:prstGeom>
            <a:noFill/>
          </p:spPr>
          <p:txBody>
            <a:bodyPr wrap="square">
              <a:spAutoFit/>
            </a:bodyPr>
            <a:lstStyle/>
            <a:p>
              <a:r>
                <a:rPr lang="ja-JP" altLang="en-US" sz="1600" b="1" dirty="0">
                  <a:solidFill>
                    <a:srgbClr val="C62153"/>
                  </a:solidFill>
                  <a:latin typeface="BIZ UDPゴシック" panose="020B0400000000000000" pitchFamily="50" charset="-128"/>
                  <a:ea typeface="BIZ UDPゴシック" panose="020B0400000000000000" pitchFamily="50" charset="-128"/>
                </a:rPr>
                <a:t>ボイスオーバージェスチャでスマホを使う</a:t>
              </a:r>
            </a:p>
          </p:txBody>
        </p:sp>
        <p:sp>
          <p:nvSpPr>
            <p:cNvPr id="12" name="テキスト ボックス 11">
              <a:extLst>
                <a:ext uri="{FF2B5EF4-FFF2-40B4-BE49-F238E27FC236}">
                  <a16:creationId xmlns:a16="http://schemas.microsoft.com/office/drawing/2014/main" id="{7DFBB13B-830E-F6D1-0504-A63D4359ED17}"/>
                </a:ext>
              </a:extLst>
            </p:cNvPr>
            <p:cNvSpPr txBox="1"/>
            <p:nvPr/>
          </p:nvSpPr>
          <p:spPr>
            <a:xfrm>
              <a:off x="6154710" y="3033706"/>
              <a:ext cx="3978945" cy="1273972"/>
            </a:xfrm>
            <a:prstGeom prst="rect">
              <a:avLst/>
            </a:prstGeom>
            <a:noFill/>
          </p:spPr>
          <p:txBody>
            <a:bodyPr wrap="square" numCol="2" spcCol="0">
              <a:noAutofit/>
            </a:bodyPr>
            <a:lstStyle/>
            <a:p>
              <a:pPr>
                <a:lnSpc>
                  <a:spcPct val="150000"/>
                </a:lnSpc>
                <a:tabLst>
                  <a:tab pos="2151063" algn="l"/>
                </a:tabLst>
              </a:pPr>
              <a:r>
                <a:rPr lang="ja-JP" altLang="en-US" sz="1400" b="1" dirty="0">
                  <a:latin typeface="BIZ UDPゴシック" panose="020B0400000000000000" pitchFamily="50" charset="-128"/>
                  <a:ea typeface="BIZ UDPゴシック" panose="020B0400000000000000" pitchFamily="50" charset="-128"/>
                </a:rPr>
                <a:t>１． </a:t>
              </a:r>
              <a:r>
                <a:rPr lang="en-US" altLang="ja-JP" sz="1400" b="1" dirty="0">
                  <a:latin typeface="BIZ UDPゴシック" panose="020B0400000000000000" pitchFamily="50" charset="-128"/>
                  <a:ea typeface="BIZ UDPゴシック" panose="020B0400000000000000" pitchFamily="50" charset="-128"/>
                </a:rPr>
                <a:t>HP</a:t>
              </a:r>
              <a:r>
                <a:rPr lang="ja-JP" altLang="en-US" sz="1400" b="1" dirty="0">
                  <a:latin typeface="BIZ UDPゴシック" panose="020B0400000000000000" pitchFamily="50" charset="-128"/>
                  <a:ea typeface="BIZ UDPゴシック" panose="020B0400000000000000" pitchFamily="50" charset="-128"/>
                </a:rPr>
                <a:t>を読む</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dirty="0">
                  <a:latin typeface="BIZ UDPゴシック" panose="020B0400000000000000" pitchFamily="50" charset="-128"/>
                  <a:ea typeface="BIZ UDPゴシック" panose="020B0400000000000000" pitchFamily="50" charset="-128"/>
                </a:rPr>
                <a:t>２． </a:t>
              </a:r>
              <a:r>
                <a:rPr lang="en-US" altLang="ja-JP" sz="1400" b="1" dirty="0">
                  <a:latin typeface="BIZ UDPゴシック" panose="020B0400000000000000" pitchFamily="50" charset="-128"/>
                  <a:ea typeface="BIZ UDPゴシック" panose="020B0400000000000000" pitchFamily="50" charset="-128"/>
                </a:rPr>
                <a:t>X</a:t>
              </a:r>
              <a:r>
                <a:rPr lang="ja-JP" altLang="en-US" sz="1400" b="1" dirty="0">
                  <a:latin typeface="BIZ UDPゴシック" panose="020B0400000000000000" pitchFamily="50" charset="-128"/>
                  <a:ea typeface="BIZ UDPゴシック" panose="020B0400000000000000" pitchFamily="50" charset="-128"/>
                </a:rPr>
                <a:t>（旧</a:t>
              </a:r>
              <a:r>
                <a:rPr lang="en-US" altLang="ja-JP" sz="1400" b="1" dirty="0">
                  <a:latin typeface="BIZ UDPゴシック" panose="020B0400000000000000" pitchFamily="50" charset="-128"/>
                  <a:ea typeface="BIZ UDPゴシック" panose="020B0400000000000000" pitchFamily="50" charset="-128"/>
                </a:rPr>
                <a:t>Twitter</a:t>
              </a:r>
              <a:r>
                <a:rPr lang="ja-JP" altLang="en-US" sz="1400" b="1" dirty="0">
                  <a:latin typeface="BIZ UDPゴシック" panose="020B0400000000000000" pitchFamily="50" charset="-128"/>
                  <a:ea typeface="BIZ UDPゴシック" panose="020B0400000000000000" pitchFamily="50" charset="-128"/>
                </a:rPr>
                <a:t>）を読む</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dirty="0">
                  <a:latin typeface="BIZ UDPゴシック" panose="020B0400000000000000" pitchFamily="50" charset="-128"/>
                  <a:ea typeface="BIZ UDPゴシック" panose="020B0400000000000000" pitchFamily="50" charset="-128"/>
                </a:rPr>
                <a:t>３． </a:t>
              </a:r>
              <a:r>
                <a:rPr lang="en-US" altLang="ja-JP" sz="1400" b="1" dirty="0">
                  <a:latin typeface="BIZ UDPゴシック" panose="020B0400000000000000" pitchFamily="50" charset="-128"/>
                  <a:ea typeface="BIZ UDPゴシック" panose="020B0400000000000000" pitchFamily="50" charset="-128"/>
                </a:rPr>
                <a:t>LINE</a:t>
              </a:r>
              <a:r>
                <a:rPr lang="ja-JP" altLang="en-US" sz="1400" b="1" dirty="0">
                  <a:latin typeface="BIZ UDPゴシック" panose="020B0400000000000000" pitchFamily="50" charset="-128"/>
                  <a:ea typeface="BIZ UDPゴシック" panose="020B0400000000000000" pitchFamily="50" charset="-128"/>
                </a:rPr>
                <a:t>を読む</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dirty="0">
                  <a:latin typeface="BIZ UDPゴシック" panose="020B0400000000000000" pitchFamily="50" charset="-128"/>
                  <a:ea typeface="BIZ UDPゴシック" panose="020B0400000000000000" pitchFamily="50" charset="-128"/>
                </a:rPr>
                <a:t>４． </a:t>
              </a:r>
              <a:r>
                <a:rPr lang="ja-JP" altLang="en-US" sz="1300" b="1" dirty="0">
                  <a:latin typeface="BIZ UDPゴシック" panose="020B0400000000000000" pitchFamily="50" charset="-128"/>
                  <a:ea typeface="BIZ UDPゴシック" panose="020B0400000000000000" pitchFamily="50" charset="-128"/>
                </a:rPr>
                <a:t>防災アプリのダウンロード</a:t>
              </a:r>
              <a:endParaRPr lang="en-US" altLang="ja-JP" sz="1300" b="1" dirty="0">
                <a:latin typeface="BIZ UDPゴシック" panose="020B0400000000000000" pitchFamily="50" charset="-128"/>
                <a:ea typeface="BIZ UDPゴシック" panose="020B0400000000000000" pitchFamily="50" charset="-128"/>
              </a:endParaRPr>
            </a:p>
            <a:p>
              <a:pPr>
                <a:lnSpc>
                  <a:spcPct val="150000"/>
                </a:lnSpc>
                <a:tabLst>
                  <a:tab pos="2151063" algn="l"/>
                </a:tabLst>
              </a:pPr>
              <a:r>
                <a:rPr lang="ja-JP" altLang="en-US" sz="1400" b="1" dirty="0">
                  <a:latin typeface="BIZ UDPゴシック" panose="020B0400000000000000" pitchFamily="50" charset="-128"/>
                  <a:ea typeface="BIZ UDPゴシック" panose="020B0400000000000000" pitchFamily="50" charset="-128"/>
                </a:rPr>
                <a:t>５． </a:t>
              </a:r>
              <a:r>
                <a:rPr lang="en-US" altLang="ja-JP" sz="1400" b="1" dirty="0">
                  <a:latin typeface="BIZ UDPゴシック" panose="020B0400000000000000" pitchFamily="50" charset="-128"/>
                  <a:ea typeface="BIZ UDPゴシック" panose="020B0400000000000000" pitchFamily="50" charset="-128"/>
                </a:rPr>
                <a:t>Seeing AI</a:t>
              </a:r>
              <a:r>
                <a:rPr lang="ja-JP" altLang="en-US" sz="1400" b="1" dirty="0">
                  <a:latin typeface="BIZ UDPゴシック" panose="020B0400000000000000" pitchFamily="50" charset="-128"/>
                  <a:ea typeface="BIZ UDPゴシック" panose="020B0400000000000000" pitchFamily="50" charset="-128"/>
                </a:rPr>
                <a:t>を使う</a:t>
              </a:r>
              <a:endParaRPr lang="en-US" altLang="ja-JP" sz="1400" b="1" dirty="0">
                <a:latin typeface="BIZ UDPゴシック" panose="020B0400000000000000" pitchFamily="50" charset="-128"/>
                <a:ea typeface="BIZ UDPゴシック" panose="020B0400000000000000" pitchFamily="50" charset="-128"/>
              </a:endParaRPr>
            </a:p>
            <a:p>
              <a:pPr marL="263525" indent="-263525">
                <a:tabLst>
                  <a:tab pos="2151063" algn="l"/>
                </a:tabLst>
              </a:pPr>
              <a:r>
                <a:rPr lang="ja-JP" altLang="en-US" sz="1400" b="1" dirty="0">
                  <a:latin typeface="BIZ UDPゴシック" panose="020B0400000000000000" pitchFamily="50" charset="-128"/>
                  <a:ea typeface="BIZ UDPゴシック" panose="020B0400000000000000" pitchFamily="50" charset="-128"/>
                </a:rPr>
                <a:t>６． </a:t>
              </a:r>
              <a:r>
                <a:rPr lang="ja-JP" altLang="en-US" sz="1300" b="1" dirty="0">
                  <a:latin typeface="BIZ UDPゴシック" panose="020B0400000000000000" pitchFamily="50" charset="-128"/>
                  <a:ea typeface="BIZ UDPゴシック" panose="020B0400000000000000" pitchFamily="50" charset="-128"/>
                </a:rPr>
                <a:t>ボイスオーバージェスチャと入力</a:t>
              </a:r>
            </a:p>
          </p:txBody>
        </p:sp>
      </p:grpSp>
      <p:grpSp>
        <p:nvGrpSpPr>
          <p:cNvPr id="2" name="グループ化 1"/>
          <p:cNvGrpSpPr/>
          <p:nvPr/>
        </p:nvGrpSpPr>
        <p:grpSpPr>
          <a:xfrm>
            <a:off x="4904540" y="2822089"/>
            <a:ext cx="5175043" cy="1919929"/>
            <a:chOff x="4904540" y="2822089"/>
            <a:chExt cx="5175043" cy="1919929"/>
          </a:xfrm>
        </p:grpSpPr>
        <p:sp>
          <p:nvSpPr>
            <p:cNvPr id="34" name="角丸四角形 22">
              <a:extLst>
                <a:ext uri="{FF2B5EF4-FFF2-40B4-BE49-F238E27FC236}">
                  <a16:creationId xmlns:a16="http://schemas.microsoft.com/office/drawing/2014/main" id="{B1F7F093-7B4D-15AD-034A-DD8AE8CC6344}"/>
                </a:ext>
              </a:extLst>
            </p:cNvPr>
            <p:cNvSpPr/>
            <p:nvPr/>
          </p:nvSpPr>
          <p:spPr>
            <a:xfrm>
              <a:off x="4904540" y="2822089"/>
              <a:ext cx="5175043" cy="1919929"/>
            </a:xfrm>
            <a:prstGeom prst="roundRect">
              <a:avLst>
                <a:gd name="adj" fmla="val 2439"/>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3" name="グループ化 32">
              <a:extLst>
                <a:ext uri="{FF2B5EF4-FFF2-40B4-BE49-F238E27FC236}">
                  <a16:creationId xmlns:a16="http://schemas.microsoft.com/office/drawing/2014/main" id="{371580EA-E3D9-4A0E-B4BE-C9C9B2478B05}"/>
                </a:ext>
              </a:extLst>
            </p:cNvPr>
            <p:cNvGrpSpPr/>
            <p:nvPr/>
          </p:nvGrpSpPr>
          <p:grpSpPr>
            <a:xfrm>
              <a:off x="5008855" y="2962233"/>
              <a:ext cx="4673281" cy="1690286"/>
              <a:chOff x="-60075" y="1670662"/>
              <a:chExt cx="3675675" cy="1425809"/>
            </a:xfrm>
          </p:grpSpPr>
          <p:sp>
            <p:nvSpPr>
              <p:cNvPr id="35" name="テキスト ボックス 34">
                <a:extLst>
                  <a:ext uri="{FF2B5EF4-FFF2-40B4-BE49-F238E27FC236}">
                    <a16:creationId xmlns:a16="http://schemas.microsoft.com/office/drawing/2014/main" id="{8C819349-D639-9F3A-1B45-DD820469A5D1}"/>
                  </a:ext>
                </a:extLst>
              </p:cNvPr>
              <p:cNvSpPr txBox="1"/>
              <p:nvPr/>
            </p:nvSpPr>
            <p:spPr>
              <a:xfrm>
                <a:off x="-51410" y="1670662"/>
                <a:ext cx="1063128" cy="348269"/>
              </a:xfrm>
              <a:prstGeom prst="rect">
                <a:avLst/>
              </a:prstGeom>
              <a:noFill/>
            </p:spPr>
            <p:txBody>
              <a:bodyPr wrap="square">
                <a:spAutoFit/>
              </a:bodyPr>
              <a:lstStyle/>
              <a:p>
                <a:r>
                  <a:rPr lang="ja-JP" altLang="en-US" sz="1400" b="1" dirty="0">
                    <a:solidFill>
                      <a:srgbClr val="12A3E4"/>
                    </a:solidFill>
                    <a:latin typeface="BIZ UDPゴシック" panose="020B0400000000000000" pitchFamily="50" charset="-128"/>
                    <a:ea typeface="BIZ UDPゴシック" panose="020B0400000000000000" pitchFamily="50" charset="-128"/>
                  </a:rPr>
                  <a:t>第</a:t>
                </a:r>
                <a:r>
                  <a:rPr lang="en-US" altLang="ja-JP" sz="2000" b="1" dirty="0">
                    <a:solidFill>
                      <a:srgbClr val="12A3E4"/>
                    </a:solidFill>
                    <a:latin typeface="BIZ UDPゴシック" panose="020B0400000000000000" pitchFamily="50" charset="-128"/>
                    <a:ea typeface="BIZ UDPゴシック" panose="020B0400000000000000" pitchFamily="50" charset="-128"/>
                  </a:rPr>
                  <a:t>2</a:t>
                </a:r>
                <a:r>
                  <a:rPr lang="ja-JP" altLang="en-US" sz="1400" b="1" dirty="0">
                    <a:solidFill>
                      <a:srgbClr val="12A3E4"/>
                    </a:solidFill>
                    <a:latin typeface="BIZ UDPゴシック" panose="020B0400000000000000" pitchFamily="50" charset="-128"/>
                    <a:ea typeface="BIZ UDPゴシック" panose="020B0400000000000000" pitchFamily="50" charset="-128"/>
                  </a:rPr>
                  <a:t>章</a:t>
                </a:r>
              </a:p>
            </p:txBody>
          </p:sp>
          <p:sp>
            <p:nvSpPr>
              <p:cNvPr id="36" name="テキスト ボックス 35">
                <a:extLst>
                  <a:ext uri="{FF2B5EF4-FFF2-40B4-BE49-F238E27FC236}">
                    <a16:creationId xmlns:a16="http://schemas.microsoft.com/office/drawing/2014/main" id="{0DD52E89-2253-BFAB-0367-C42775DD995E}"/>
                  </a:ext>
                </a:extLst>
              </p:cNvPr>
              <p:cNvSpPr txBox="1"/>
              <p:nvPr/>
            </p:nvSpPr>
            <p:spPr>
              <a:xfrm>
                <a:off x="552010" y="1696880"/>
                <a:ext cx="2451503" cy="294689"/>
              </a:xfrm>
              <a:prstGeom prst="rect">
                <a:avLst/>
              </a:prstGeom>
              <a:noFill/>
            </p:spPr>
            <p:txBody>
              <a:bodyPr wrap="square">
                <a:spAutoFit/>
              </a:bodyPr>
              <a:lstStyle/>
              <a:p>
                <a:r>
                  <a:rPr lang="ja-JP" altLang="en-US" sz="1600" b="1" dirty="0">
                    <a:solidFill>
                      <a:srgbClr val="12A3E4"/>
                    </a:solidFill>
                    <a:latin typeface="BIZ UDPゴシック" panose="020B0400000000000000" pitchFamily="50" charset="-128"/>
                    <a:ea typeface="BIZ UDPゴシック" panose="020B0400000000000000" pitchFamily="50" charset="-128"/>
                  </a:rPr>
                  <a:t>ボイスオーバーとは</a:t>
                </a:r>
              </a:p>
            </p:txBody>
          </p:sp>
          <p:sp>
            <p:nvSpPr>
              <p:cNvPr id="37" name="テキスト ボックス 36">
                <a:extLst>
                  <a:ext uri="{FF2B5EF4-FFF2-40B4-BE49-F238E27FC236}">
                    <a16:creationId xmlns:a16="http://schemas.microsoft.com/office/drawing/2014/main" id="{05DDE44C-10E6-1225-6619-C52A6623B86F}"/>
                  </a:ext>
                </a:extLst>
              </p:cNvPr>
              <p:cNvSpPr txBox="1"/>
              <p:nvPr/>
            </p:nvSpPr>
            <p:spPr>
              <a:xfrm>
                <a:off x="-60075" y="1974538"/>
                <a:ext cx="3675675" cy="1121933"/>
              </a:xfrm>
              <a:prstGeom prst="rect">
                <a:avLst/>
              </a:prstGeom>
              <a:noFill/>
            </p:spPr>
            <p:txBody>
              <a:bodyPr wrap="square">
                <a:spAutoFit/>
              </a:bodyPr>
              <a:lstStyle/>
              <a:p>
                <a:pPr>
                  <a:lnSpc>
                    <a:spcPct val="150000"/>
                  </a:lnSpc>
                </a:pPr>
                <a:r>
                  <a:rPr lang="ja-JP" altLang="en-US" sz="1400" b="1" dirty="0">
                    <a:latin typeface="BIZ UDPゴシック" panose="020B0400000000000000" pitchFamily="50" charset="-128"/>
                    <a:ea typeface="BIZ UDPゴシック" panose="020B0400000000000000" pitchFamily="50" charset="-128"/>
                  </a:rPr>
                  <a:t>１． 通常モードとボイスオーバーの切替</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２． ボイスオーバージェスチャについて</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３． 練習モードについて</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４． 実際の操作でボイスオーバージェスチャに慣れる</a:t>
                </a:r>
                <a:endParaRPr lang="en-US" altLang="ja-JP" sz="1400" b="1" dirty="0">
                  <a:latin typeface="BIZ UDPゴシック" panose="020B0400000000000000" pitchFamily="50" charset="-128"/>
                  <a:ea typeface="BIZ UDPゴシック" panose="020B0400000000000000" pitchFamily="50" charset="-128"/>
                </a:endParaRPr>
              </a:p>
            </p:txBody>
          </p:sp>
        </p:grpSp>
      </p:grpSp>
      <p:sp>
        <p:nvSpPr>
          <p:cNvPr id="19" name="テキスト ボックス 18">
            <a:extLst>
              <a:ext uri="{FF2B5EF4-FFF2-40B4-BE49-F238E27FC236}">
                <a16:creationId xmlns:a16="http://schemas.microsoft.com/office/drawing/2014/main" id="{59422B3A-6FDC-7E08-0465-ED70B2475D46}"/>
              </a:ext>
            </a:extLst>
          </p:cNvPr>
          <p:cNvSpPr txBox="1"/>
          <p:nvPr/>
        </p:nvSpPr>
        <p:spPr>
          <a:xfrm>
            <a:off x="702233" y="1363562"/>
            <a:ext cx="3804859" cy="5208029"/>
          </a:xfrm>
          <a:prstGeom prst="rect">
            <a:avLst/>
          </a:prstGeom>
          <a:noFill/>
        </p:spPr>
        <p:txBody>
          <a:bodyPr wrap="square">
            <a:noAutofit/>
          </a:bodyPr>
          <a:lstStyle/>
          <a:p>
            <a:pPr algn="just">
              <a:lnSpc>
                <a:spcPct val="150000"/>
              </a:lnSpc>
            </a:pPr>
            <a:r>
              <a:rPr lang="ja-JP" altLang="en-US" sz="1400" b="1" i="0" dirty="0">
                <a:effectLst/>
                <a:latin typeface="BIZ UDPゴシック" panose="020B0400000000000000" pitchFamily="50" charset="-128"/>
                <a:ea typeface="BIZ UDPゴシック" panose="020B0400000000000000" pitchFamily="50" charset="-128"/>
              </a:rPr>
              <a:t>　スマホは、従来の携帯電話と異なり、指で触れることのできるボタンは大変少ないです</a:t>
            </a:r>
            <a:r>
              <a:rPr lang="ja-JP" altLang="en-US" sz="1400" b="1" dirty="0">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画面上の項目に触れて様々なことを行います。</a:t>
            </a:r>
            <a:endParaRPr lang="en-US" altLang="ja-JP" sz="14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dirty="0">
                <a:latin typeface="BIZ UDPゴシック" panose="020B0400000000000000" pitchFamily="50" charset="-128"/>
                <a:ea typeface="BIZ UDPゴシック" panose="020B0400000000000000" pitchFamily="50" charset="-128"/>
              </a:rPr>
              <a:t>　</a:t>
            </a:r>
            <a:r>
              <a:rPr lang="ja-JP" altLang="en-US" sz="1400" b="1" i="0" dirty="0">
                <a:effectLst/>
                <a:latin typeface="BIZ UDPゴシック" panose="020B0400000000000000" pitchFamily="50" charset="-128"/>
                <a:ea typeface="BIZ UDPゴシック" panose="020B0400000000000000" pitchFamily="50" charset="-128"/>
              </a:rPr>
              <a:t>スマホにはこの通常のモードに加え、画面に</a:t>
            </a:r>
            <a:br>
              <a:rPr lang="en-US" altLang="ja-JP" sz="1400" b="1" i="0" dirty="0">
                <a:effectLst/>
                <a:latin typeface="BIZ UDPゴシック" panose="020B0400000000000000" pitchFamily="50" charset="-128"/>
                <a:ea typeface="BIZ UDPゴシック" panose="020B0400000000000000" pitchFamily="50" charset="-128"/>
              </a:rPr>
            </a:br>
            <a:r>
              <a:rPr lang="ja-JP" altLang="en-US" sz="1400" b="1" i="0" dirty="0">
                <a:effectLst/>
                <a:latin typeface="BIZ UDPゴシック" panose="020B0400000000000000" pitchFamily="50" charset="-128"/>
                <a:ea typeface="BIZ UDPゴシック" panose="020B0400000000000000" pitchFamily="50" charset="-128"/>
              </a:rPr>
              <a:t>触れるとその内容を読み上げる「視覚障害者向けの読み上げモード」が最初から準備されています。</a:t>
            </a:r>
            <a:endParaRPr lang="en-US" altLang="ja-JP" sz="14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dirty="0">
                <a:latin typeface="BIZ UDPゴシック" panose="020B0400000000000000" pitchFamily="50" charset="-128"/>
                <a:ea typeface="BIZ UDPゴシック" panose="020B0400000000000000" pitchFamily="50" charset="-128"/>
              </a:rPr>
              <a:t>　</a:t>
            </a:r>
            <a:r>
              <a:rPr lang="ja-JP" altLang="en-US" sz="1400" b="1" i="0" dirty="0">
                <a:effectLst/>
                <a:latin typeface="BIZ UDPゴシック" panose="020B0400000000000000" pitchFamily="50" charset="-128"/>
                <a:ea typeface="BIZ UDPゴシック" panose="020B0400000000000000" pitchFamily="50" charset="-128"/>
              </a:rPr>
              <a:t>通常のモードと視覚障害者向けの読み上げモードの切り替えができることで、目が見える人と目が見えない人が同じスマホを使うことができます。</a:t>
            </a:r>
            <a:endParaRPr lang="en-US" altLang="ja-JP" sz="14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i="0" dirty="0">
                <a:effectLst/>
                <a:latin typeface="BIZ UDPゴシック" panose="020B0400000000000000" pitchFamily="50" charset="-128"/>
                <a:ea typeface="BIZ UDPゴシック" panose="020B0400000000000000" pitchFamily="50" charset="-128"/>
              </a:rPr>
              <a:t>　読み上げのモードでうまく操作できなかったとしても、モードの切り替えによって近くにいる見える人の力を借りることもできるでしょう。</a:t>
            </a:r>
            <a:endParaRPr lang="en-US" altLang="ja-JP" sz="1400" b="1" dirty="0">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i="0" dirty="0">
                <a:effectLst/>
                <a:latin typeface="BIZ UDPゴシック" panose="020B0400000000000000" pitchFamily="50" charset="-128"/>
                <a:ea typeface="BIZ UDPゴシック" panose="020B0400000000000000" pitchFamily="50" charset="-128"/>
              </a:rPr>
              <a:t>　本書をきっかけにスマホを身近なものにしてください。</a:t>
            </a:r>
          </a:p>
        </p:txBody>
      </p:sp>
      <p:sp>
        <p:nvSpPr>
          <p:cNvPr id="40" name="テキスト ボックス 39">
            <a:extLst>
              <a:ext uri="{FF2B5EF4-FFF2-40B4-BE49-F238E27FC236}">
                <a16:creationId xmlns:a16="http://schemas.microsoft.com/office/drawing/2014/main" id="{59422B3A-6FDC-7E08-0465-ED70B2475D46}"/>
              </a:ext>
            </a:extLst>
          </p:cNvPr>
          <p:cNvSpPr txBox="1"/>
          <p:nvPr/>
        </p:nvSpPr>
        <p:spPr>
          <a:xfrm>
            <a:off x="6250466" y="6987684"/>
            <a:ext cx="5133281" cy="360548"/>
          </a:xfrm>
          <a:prstGeom prst="rect">
            <a:avLst/>
          </a:prstGeom>
          <a:noFill/>
        </p:spPr>
        <p:txBody>
          <a:bodyPr wrap="square">
            <a:spAutoFit/>
          </a:bodyPr>
          <a:lstStyle/>
          <a:p>
            <a:pPr algn="l">
              <a:lnSpc>
                <a:spcPct val="150000"/>
              </a:lnSpc>
            </a:pPr>
            <a:r>
              <a:rPr lang="en-US" altLang="ja-JP" sz="1400" b="1" i="0" dirty="0">
                <a:effectLst/>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本書ではスマートフォンをスマホと表記します</a:t>
            </a:r>
          </a:p>
        </p:txBody>
      </p:sp>
      <p:sp>
        <p:nvSpPr>
          <p:cNvPr id="3" name="スライド番号プレースホルダー 2">
            <a:extLst>
              <a:ext uri="{FF2B5EF4-FFF2-40B4-BE49-F238E27FC236}">
                <a16:creationId xmlns:a16="http://schemas.microsoft.com/office/drawing/2014/main" id="{1D75382B-66E1-49FB-ABFA-6D8F8526272F}"/>
              </a:ext>
            </a:extLst>
          </p:cNvPr>
          <p:cNvSpPr>
            <a:spLocks noGrp="1"/>
          </p:cNvSpPr>
          <p:nvPr>
            <p:ph type="sldNum" sz="quarter" idx="12"/>
          </p:nvPr>
        </p:nvSpPr>
        <p:spPr/>
        <p:txBody>
          <a:bodyPr/>
          <a:lstStyle/>
          <a:p>
            <a:fld id="{0869AD2D-B8A4-B94C-A8F3-6904FAA7DB71}" type="slidenum">
              <a:rPr kumimoji="1" lang="ja-JP" altLang="en-US" smtClean="0"/>
              <a:pPr/>
              <a:t>2</a:t>
            </a:fld>
            <a:endParaRPr kumimoji="1" lang="ja-JP" altLang="en-US" dirty="0"/>
          </a:p>
        </p:txBody>
      </p:sp>
    </p:spTree>
    <p:extLst>
      <p:ext uri="{BB962C8B-B14F-4D97-AF65-F5344CB8AC3E}">
        <p14:creationId xmlns:p14="http://schemas.microsoft.com/office/powerpoint/2010/main" val="961206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42">
            <a:extLst>
              <a:ext uri="{FF2B5EF4-FFF2-40B4-BE49-F238E27FC236}">
                <a16:creationId xmlns:a16="http://schemas.microsoft.com/office/drawing/2014/main" id="{014D2080-5B23-F1C0-DE0B-82C078DA0B73}"/>
              </a:ext>
            </a:extLst>
          </p:cNvPr>
          <p:cNvSpPr/>
          <p:nvPr/>
        </p:nvSpPr>
        <p:spPr>
          <a:xfrm>
            <a:off x="604646" y="2005012"/>
            <a:ext cx="9637903" cy="1729706"/>
          </a:xfrm>
          <a:prstGeom prst="roundRect">
            <a:avLst>
              <a:gd name="adj" fmla="val 148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4" name="角丸四角形 42">
            <a:extLst>
              <a:ext uri="{FF2B5EF4-FFF2-40B4-BE49-F238E27FC236}">
                <a16:creationId xmlns:a16="http://schemas.microsoft.com/office/drawing/2014/main" id="{5708E72A-B53A-5F09-67A3-B1B16DE05070}"/>
              </a:ext>
            </a:extLst>
          </p:cNvPr>
          <p:cNvSpPr/>
          <p:nvPr/>
        </p:nvSpPr>
        <p:spPr>
          <a:xfrm>
            <a:off x="604645" y="3966626"/>
            <a:ext cx="9637903" cy="2605624"/>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2" name="テキスト ボックス 1">
            <a:extLst>
              <a:ext uri="{FF2B5EF4-FFF2-40B4-BE49-F238E27FC236}">
                <a16:creationId xmlns:a16="http://schemas.microsoft.com/office/drawing/2014/main" id="{0274EF6F-DBDF-49B2-D394-485157A9CDE4}"/>
              </a:ext>
            </a:extLst>
          </p:cNvPr>
          <p:cNvSpPr txBox="1"/>
          <p:nvPr/>
        </p:nvSpPr>
        <p:spPr>
          <a:xfrm>
            <a:off x="733225" y="1391248"/>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6. </a:t>
            </a:r>
            <a:r>
              <a:rPr lang="ja-JP" altLang="en-US" sz="2800" b="1" dirty="0">
                <a:latin typeface="BIZ UDPゴシック" panose="020B0400000000000000" pitchFamily="50" charset="-128"/>
                <a:ea typeface="BIZ UDPゴシック" panose="020B0400000000000000" pitchFamily="50" charset="-128"/>
              </a:rPr>
              <a:t>ボイスオーバージェスチャと入力</a:t>
            </a:r>
            <a:endParaRPr lang="en-US" altLang="ja-JP" sz="2800" b="1"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FA343DD2-E368-1A87-9326-613761328462}"/>
              </a:ext>
            </a:extLst>
          </p:cNvPr>
          <p:cNvSpPr txBox="1"/>
          <p:nvPr/>
        </p:nvSpPr>
        <p:spPr>
          <a:xfrm>
            <a:off x="755259" y="2178766"/>
            <a:ext cx="9347209" cy="1330044"/>
          </a:xfrm>
          <a:prstGeom prst="rect">
            <a:avLst/>
          </a:prstGeom>
          <a:noFill/>
        </p:spPr>
        <p:txBody>
          <a:bodyPr wrap="square">
            <a:spAutoFit/>
          </a:bodyPr>
          <a:lstStyle/>
          <a:p>
            <a:pPr algn="just">
              <a:lnSpc>
                <a:spcPct val="150000"/>
              </a:lnSpc>
            </a:pPr>
            <a:r>
              <a:rPr lang="ja-JP" altLang="en-US" sz="1400" b="1" i="0" dirty="0">
                <a:effectLst/>
                <a:latin typeface="BIZ UDPゴシック" panose="020B0400000000000000" pitchFamily="50" charset="-128"/>
                <a:ea typeface="BIZ UDPゴシック" panose="020B0400000000000000" pitchFamily="50" charset="-128"/>
              </a:rPr>
              <a:t>文字や数字を入力する場面では、適切な配置のキーボードが画面に表示されます。</a:t>
            </a:r>
            <a:endParaRPr lang="en-US" altLang="ja-JP" sz="1400" b="1" i="0" dirty="0">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i="0" dirty="0">
                <a:effectLst/>
                <a:latin typeface="BIZ UDPゴシック" panose="020B0400000000000000" pitchFamily="50" charset="-128"/>
                <a:ea typeface="BIZ UDPゴシック" panose="020B0400000000000000" pitchFamily="50" charset="-128"/>
              </a:rPr>
              <a:t>例えば、電話の画面ではプッシュホン式の配列のキーボードが表示され、計算機の画面ではプッシュホンではなく計算機の配置のキーボードが表示されます。また、</a:t>
            </a:r>
            <a:r>
              <a:rPr lang="en-US" altLang="ja-JP" sz="1400" b="1" i="0" dirty="0">
                <a:effectLst/>
                <a:latin typeface="BIZ UDPゴシック" panose="020B0400000000000000" pitchFamily="50" charset="-128"/>
                <a:ea typeface="BIZ UDPゴシック" panose="020B0400000000000000" pitchFamily="50" charset="-128"/>
              </a:rPr>
              <a:t>Safari</a:t>
            </a:r>
            <a:r>
              <a:rPr lang="ja-JP" altLang="en-US" sz="1400" b="1" i="0" dirty="0">
                <a:effectLst/>
                <a:latin typeface="BIZ UDPゴシック" panose="020B0400000000000000" pitchFamily="50" charset="-128"/>
                <a:ea typeface="BIZ UDPゴシック" panose="020B0400000000000000" pitchFamily="50" charset="-128"/>
              </a:rPr>
              <a:t>のアドレスバーでは文字入力をするためのキーボードが表示され、キーワードを入力して検索することもできます。</a:t>
            </a:r>
            <a:endParaRPr lang="ja-JP" altLang="en-US" sz="1400" b="1"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3796D69-283C-A29D-EF46-E7F766F65042}"/>
              </a:ext>
            </a:extLst>
          </p:cNvPr>
          <p:cNvSpPr txBox="1"/>
          <p:nvPr/>
        </p:nvSpPr>
        <p:spPr>
          <a:xfrm>
            <a:off x="755260" y="4043772"/>
            <a:ext cx="7376816" cy="2308324"/>
          </a:xfrm>
          <a:prstGeom prst="rect">
            <a:avLst/>
          </a:prstGeom>
          <a:noFill/>
        </p:spPr>
        <p:txBody>
          <a:bodyPr wrap="square">
            <a:spAutoFit/>
          </a:bodyPr>
          <a:lstStyle/>
          <a:p>
            <a:pPr algn="just">
              <a:lnSpc>
                <a:spcPct val="150000"/>
              </a:lnSpc>
            </a:pPr>
            <a:r>
              <a:rPr lang="ja-JP" altLang="en-US" sz="1600" b="1" i="0" dirty="0">
                <a:solidFill>
                  <a:srgbClr val="C62153"/>
                </a:solidFill>
                <a:effectLst/>
                <a:latin typeface="BIZ UDPゴシック" panose="020B0400000000000000" pitchFamily="50" charset="-128"/>
                <a:ea typeface="BIZ UDPゴシック" panose="020B0400000000000000" pitchFamily="50" charset="-128"/>
              </a:rPr>
              <a:t>入力するためのジェスチャ</a:t>
            </a:r>
            <a:endParaRPr lang="en-US" altLang="ja-JP" sz="1600" b="1" i="0" dirty="0">
              <a:solidFill>
                <a:srgbClr val="C62153"/>
              </a:solidFill>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10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本指のタッチ、あるいは画面上を滑らせると、指があたっているところが何のキーか読み上げられます。数字か文字であれば、一度指を離し</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本指でダブルタップすると、数字や文字を入力することができます。</a:t>
            </a:r>
          </a:p>
          <a:p>
            <a:pPr algn="just">
              <a:lnSpc>
                <a:spcPct val="150000"/>
              </a:lnSpc>
            </a:pPr>
            <a:r>
              <a:rPr lang="ja-JP" altLang="en-US" sz="1400" b="1" i="0" dirty="0">
                <a:effectLst/>
                <a:latin typeface="BIZ UDPゴシック" panose="020B0400000000000000" pitchFamily="50" charset="-128"/>
                <a:ea typeface="BIZ UDPゴシック" panose="020B0400000000000000" pitchFamily="50" charset="-128"/>
              </a:rPr>
              <a:t>また、目的の数字か文字のところで、</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本指を動かさずに別の指で一度タップすると、ダブルタップと同じことができます。この操作を、スプリットタップと言います。</a:t>
            </a:r>
          </a:p>
        </p:txBody>
      </p:sp>
      <p:pic>
        <p:nvPicPr>
          <p:cNvPr id="7" name="グラフィックス 6" descr="ロボット">
            <a:extLst>
              <a:ext uri="{FF2B5EF4-FFF2-40B4-BE49-F238E27FC236}">
                <a16:creationId xmlns:a16="http://schemas.microsoft.com/office/drawing/2014/main" id="{8FC2D508-1035-61F5-A8D8-4B2A954500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1949" y="5357871"/>
            <a:ext cx="2110473" cy="2110473"/>
          </a:xfrm>
          <a:prstGeom prst="rect">
            <a:avLst/>
          </a:prstGeom>
        </p:spPr>
      </p:pic>
      <p:pic>
        <p:nvPicPr>
          <p:cNvPr id="10" name="グラフィックス 9" descr="スマート フォン">
            <a:extLst>
              <a:ext uri="{FF2B5EF4-FFF2-40B4-BE49-F238E27FC236}">
                <a16:creationId xmlns:a16="http://schemas.microsoft.com/office/drawing/2014/main" id="{5D6282F2-A6E9-D18D-54CD-06BCA4D165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549894" y="5387382"/>
            <a:ext cx="593504" cy="593504"/>
          </a:xfrm>
          <a:prstGeom prst="rect">
            <a:avLst/>
          </a:prstGeom>
        </p:spPr>
      </p:pic>
      <p:sp>
        <p:nvSpPr>
          <p:cNvPr id="5" name="スライド番号プレースホルダー 4">
            <a:extLst>
              <a:ext uri="{FF2B5EF4-FFF2-40B4-BE49-F238E27FC236}">
                <a16:creationId xmlns:a16="http://schemas.microsoft.com/office/drawing/2014/main" id="{A6789720-E361-4718-9394-4D515920C8D5}"/>
              </a:ext>
            </a:extLst>
          </p:cNvPr>
          <p:cNvSpPr>
            <a:spLocks noGrp="1"/>
          </p:cNvSpPr>
          <p:nvPr>
            <p:ph type="sldNum" sz="quarter" idx="12"/>
          </p:nvPr>
        </p:nvSpPr>
        <p:spPr/>
        <p:txBody>
          <a:bodyPr/>
          <a:lstStyle/>
          <a:p>
            <a:fld id="{0869AD2D-B8A4-B94C-A8F3-6904FAA7DB71}" type="slidenum">
              <a:rPr kumimoji="1" lang="ja-JP" altLang="en-US" smtClean="0"/>
              <a:pPr/>
              <a:t>20</a:t>
            </a:fld>
            <a:endParaRPr kumimoji="1" lang="ja-JP" altLang="en-US" dirty="0"/>
          </a:p>
        </p:txBody>
      </p:sp>
    </p:spTree>
    <p:extLst>
      <p:ext uri="{BB962C8B-B14F-4D97-AF65-F5344CB8AC3E}">
        <p14:creationId xmlns:p14="http://schemas.microsoft.com/office/powerpoint/2010/main" val="4045093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a16="http://schemas.microsoft.com/office/drawing/2014/main" id="{F11B0731-F0AF-DAE5-AAFA-5EDB01E839AA}"/>
              </a:ext>
            </a:extLst>
          </p:cNvPr>
          <p:cNvSpPr/>
          <p:nvPr/>
        </p:nvSpPr>
        <p:spPr>
          <a:xfrm>
            <a:off x="598205" y="1468374"/>
            <a:ext cx="5883703" cy="573828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9" name="角丸四角形 42">
            <a:extLst>
              <a:ext uri="{FF2B5EF4-FFF2-40B4-BE49-F238E27FC236}">
                <a16:creationId xmlns:a16="http://schemas.microsoft.com/office/drawing/2014/main" id="{509F66B1-2460-F37B-C550-E51DB185F92F}"/>
              </a:ext>
            </a:extLst>
          </p:cNvPr>
          <p:cNvSpPr/>
          <p:nvPr/>
        </p:nvSpPr>
        <p:spPr>
          <a:xfrm>
            <a:off x="6617787" y="1470578"/>
            <a:ext cx="3632708" cy="5717200"/>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9C666D6-0F52-17BE-955D-694C0F9AB7CD}"/>
              </a:ext>
            </a:extLst>
          </p:cNvPr>
          <p:cNvSpPr txBox="1"/>
          <p:nvPr/>
        </p:nvSpPr>
        <p:spPr>
          <a:xfrm>
            <a:off x="6758224" y="1322809"/>
            <a:ext cx="3694745" cy="2831544"/>
          </a:xfrm>
          <a:prstGeom prst="rect">
            <a:avLst/>
          </a:prstGeom>
          <a:noFill/>
        </p:spPr>
        <p:txBody>
          <a:bodyPr wrap="square">
            <a:spAutoFit/>
          </a:bodyPr>
          <a:lstStyle/>
          <a:p>
            <a:pPr algn="l">
              <a:lnSpc>
                <a:spcPct val="150000"/>
              </a:lnSpc>
            </a:pPr>
            <a:br>
              <a:rPr lang="ja-JP" altLang="en-US" sz="1200" b="1" i="0" dirty="0">
                <a:solidFill>
                  <a:srgbClr val="444444"/>
                </a:solidFill>
                <a:effectLst/>
                <a:latin typeface="BIZ UDPゴシック" panose="020B0400000000000000" pitchFamily="50" charset="-128"/>
                <a:ea typeface="BIZ UDPゴシック" panose="020B0400000000000000" pitchFamily="50" charset="-128"/>
              </a:rPr>
            </a:b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おまけ</a:t>
            </a:r>
            <a:endParaRPr lang="en-US" altLang="ja-JP" sz="1200" b="1" dirty="0">
              <a:solidFill>
                <a:srgbClr val="FF6B00"/>
              </a:solidFill>
              <a:latin typeface="BIZ UDPゴシック" panose="020B0400000000000000" pitchFamily="50" charset="-128"/>
              <a:ea typeface="BIZ UDPゴシック" panose="020B0400000000000000" pitchFamily="50" charset="-128"/>
            </a:endParaRPr>
          </a:p>
          <a:p>
            <a:pPr algn="l">
              <a:lnSpc>
                <a:spcPct val="150000"/>
              </a:lnSpc>
            </a:pP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＜レッスン</a:t>
            </a:r>
            <a:r>
              <a:rPr lang="ja-JP" altLang="en-US" sz="1600" b="1" dirty="0">
                <a:solidFill>
                  <a:srgbClr val="FF6B00"/>
                </a:solidFill>
                <a:latin typeface="BIZ UDPゴシック" panose="020B0400000000000000" pitchFamily="50" charset="-128"/>
                <a:ea typeface="BIZ UDPゴシック" panose="020B0400000000000000" pitchFamily="50" charset="-128"/>
              </a:rPr>
              <a:t>＞</a:t>
            </a:r>
            <a:endParaRPr lang="en-US" altLang="ja-JP" sz="1600" b="1" dirty="0">
              <a:solidFill>
                <a:srgbClr val="FF6B00"/>
              </a:solidFill>
              <a:latin typeface="BIZ UDPゴシック" panose="020B0400000000000000" pitchFamily="50" charset="-128"/>
              <a:ea typeface="BIZ UDPゴシック" panose="020B0400000000000000" pitchFamily="50" charset="-128"/>
            </a:endParaRPr>
          </a:p>
          <a:p>
            <a:pPr algn="l">
              <a:lnSpc>
                <a:spcPct val="150000"/>
              </a:lnSpc>
            </a:pP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計算機を使ってみましょう。</a:t>
            </a:r>
            <a:endParaRPr lang="en-US" altLang="ja-JP" sz="1600" b="1" i="0" dirty="0">
              <a:solidFill>
                <a:srgbClr val="FF6B00"/>
              </a:solidFill>
              <a:effectLst/>
              <a:latin typeface="BIZ UDPゴシック" panose="020B0400000000000000" pitchFamily="50" charset="-128"/>
              <a:ea typeface="BIZ UDPゴシック" panose="020B0400000000000000" pitchFamily="50" charset="-128"/>
            </a:endParaRPr>
          </a:p>
          <a:p>
            <a:pPr algn="l"/>
            <a:endParaRPr lang="ja-JP" altLang="en-US" sz="1600" b="1" i="0" dirty="0">
              <a:solidFill>
                <a:srgbClr val="444444"/>
              </a:solidFill>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手順は電話と同様です。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「計算実行</a:t>
            </a:r>
            <a:r>
              <a:rPr lang="en-US" altLang="ja-JP" sz="1200" b="1" i="0" dirty="0">
                <a:effectLst/>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のマーク</a:t>
            </a:r>
            <a:r>
              <a:rPr lang="en-US" altLang="ja-JP" sz="1200" b="1" i="0" dirty="0">
                <a:effectLst/>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」を</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ダブルタップすると計算結果を読み上げます。</a:t>
            </a:r>
          </a:p>
          <a:p>
            <a:endParaRPr lang="en-US" altLang="ja-JP" sz="2400" b="1" i="0" dirty="0">
              <a:solidFill>
                <a:srgbClr val="444444"/>
              </a:solidFill>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7CD85C69-0A74-76FC-103F-E1693A738F4D}"/>
              </a:ext>
            </a:extLst>
          </p:cNvPr>
          <p:cNvSpPr txBox="1"/>
          <p:nvPr/>
        </p:nvSpPr>
        <p:spPr>
          <a:xfrm>
            <a:off x="740435" y="1281919"/>
            <a:ext cx="5252742" cy="1045223"/>
          </a:xfrm>
          <a:prstGeom prst="rect">
            <a:avLst/>
          </a:prstGeom>
          <a:noFill/>
        </p:spPr>
        <p:txBody>
          <a:bodyPr wrap="square">
            <a:spAutoFit/>
          </a:bodyPr>
          <a:lstStyle/>
          <a:p>
            <a:pPr algn="l">
              <a:lnSpc>
                <a:spcPct val="150000"/>
              </a:lnSpc>
            </a:pPr>
            <a:br>
              <a:rPr lang="ja-JP" altLang="en-US" sz="1200" b="1" i="0" dirty="0">
                <a:solidFill>
                  <a:srgbClr val="444444"/>
                </a:solidFill>
                <a:effectLst/>
                <a:latin typeface="BIZ UDPゴシック" panose="020B0400000000000000" pitchFamily="50" charset="-128"/>
                <a:ea typeface="BIZ UDPゴシック" panose="020B0400000000000000" pitchFamily="50" charset="-128"/>
              </a:rPr>
            </a:b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a:t>
            </a: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レッスン</a:t>
            </a:r>
            <a:r>
              <a:rPr lang="ja-JP" altLang="en-US" sz="1600" b="1" dirty="0">
                <a:solidFill>
                  <a:srgbClr val="FF6B00"/>
                </a:solidFill>
                <a:latin typeface="BIZ UDPゴシック" panose="020B0400000000000000" pitchFamily="50" charset="-128"/>
                <a:ea typeface="BIZ UDPゴシック" panose="020B0400000000000000" pitchFamily="50" charset="-128"/>
              </a:rPr>
              <a:t>＞</a:t>
            </a: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 </a:t>
            </a:r>
            <a:endParaRPr lang="en-US" altLang="ja-JP" sz="1600" b="1" dirty="0">
              <a:solidFill>
                <a:srgbClr val="FF6B00"/>
              </a:solidFill>
              <a:latin typeface="BIZ UDPゴシック" panose="020B0400000000000000" pitchFamily="50" charset="-128"/>
              <a:ea typeface="BIZ UDPゴシック" panose="020B0400000000000000" pitchFamily="50" charset="-128"/>
            </a:endParaRPr>
          </a:p>
          <a:p>
            <a:pPr algn="l">
              <a:lnSpc>
                <a:spcPct val="150000"/>
              </a:lnSpc>
            </a:pPr>
            <a:r>
              <a:rPr lang="ja-JP" altLang="en-US" sz="1600" b="1" i="0" dirty="0">
                <a:solidFill>
                  <a:srgbClr val="FF6B00"/>
                </a:solidFill>
                <a:effectLst/>
                <a:latin typeface="BIZ UDPゴシック" panose="020B0400000000000000" pitchFamily="50" charset="-128"/>
                <a:ea typeface="BIZ UDPゴシック" panose="020B0400000000000000" pitchFamily="50" charset="-128"/>
              </a:rPr>
              <a:t>電話のキーパッドで番号を入力</a:t>
            </a:r>
            <a:r>
              <a:rPr lang="ja-JP" altLang="en-US" sz="1600" b="1" dirty="0">
                <a:solidFill>
                  <a:srgbClr val="FF6B00"/>
                </a:solidFill>
                <a:latin typeface="BIZ UDPゴシック" panose="020B0400000000000000" pitchFamily="50" charset="-128"/>
                <a:ea typeface="BIZ UDPゴシック" panose="020B0400000000000000" pitchFamily="50" charset="-128"/>
              </a:rPr>
              <a:t>してみましょう。</a:t>
            </a:r>
            <a:endParaRPr lang="en-US" altLang="ja-JP" sz="1600" b="1" i="0" dirty="0">
              <a:solidFill>
                <a:srgbClr val="FF6B00"/>
              </a:solidFill>
              <a:effectLst/>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5C4D5D93-9DB9-DB97-3E28-09CF8AE33C8F}"/>
              </a:ext>
            </a:extLst>
          </p:cNvPr>
          <p:cNvPicPr>
            <a:picLocks noChangeAspect="1"/>
          </p:cNvPicPr>
          <p:nvPr/>
        </p:nvPicPr>
        <p:blipFill>
          <a:blip r:embed="rId2"/>
          <a:stretch>
            <a:fillRect/>
          </a:stretch>
        </p:blipFill>
        <p:spPr>
          <a:xfrm>
            <a:off x="4319670" y="3631728"/>
            <a:ext cx="1621978" cy="2884960"/>
          </a:xfrm>
          <a:prstGeom prst="rect">
            <a:avLst/>
          </a:prstGeom>
          <a:ln>
            <a:solidFill>
              <a:schemeClr val="tx1"/>
            </a:solidFill>
          </a:ln>
        </p:spPr>
      </p:pic>
      <p:pic>
        <p:nvPicPr>
          <p:cNvPr id="7" name="図 6">
            <a:extLst>
              <a:ext uri="{FF2B5EF4-FFF2-40B4-BE49-F238E27FC236}">
                <a16:creationId xmlns:a16="http://schemas.microsoft.com/office/drawing/2014/main" id="{86ADC5DB-CD0D-3337-675F-2526CE8191C6}"/>
              </a:ext>
            </a:extLst>
          </p:cNvPr>
          <p:cNvPicPr>
            <a:picLocks noChangeAspect="1"/>
          </p:cNvPicPr>
          <p:nvPr/>
        </p:nvPicPr>
        <p:blipFill>
          <a:blip r:embed="rId3"/>
          <a:stretch>
            <a:fillRect/>
          </a:stretch>
        </p:blipFill>
        <p:spPr>
          <a:xfrm>
            <a:off x="7839610" y="4028721"/>
            <a:ext cx="1398782" cy="2487967"/>
          </a:xfrm>
          <a:prstGeom prst="rect">
            <a:avLst/>
          </a:prstGeom>
        </p:spPr>
      </p:pic>
      <p:pic>
        <p:nvPicPr>
          <p:cNvPr id="10" name="図 9">
            <a:extLst>
              <a:ext uri="{FF2B5EF4-FFF2-40B4-BE49-F238E27FC236}">
                <a16:creationId xmlns:a16="http://schemas.microsoft.com/office/drawing/2014/main" id="{1BF21DE4-42FC-9308-BA30-787777DF2926}"/>
              </a:ext>
            </a:extLst>
          </p:cNvPr>
          <p:cNvPicPr>
            <a:picLocks noChangeAspect="1"/>
          </p:cNvPicPr>
          <p:nvPr/>
        </p:nvPicPr>
        <p:blipFill>
          <a:blip r:embed="rId4"/>
          <a:stretch>
            <a:fillRect/>
          </a:stretch>
        </p:blipFill>
        <p:spPr>
          <a:xfrm rot="18923129">
            <a:off x="5683448" y="4301171"/>
            <a:ext cx="480180" cy="719032"/>
          </a:xfrm>
          <a:prstGeom prst="rect">
            <a:avLst/>
          </a:prstGeom>
        </p:spPr>
      </p:pic>
      <p:pic>
        <p:nvPicPr>
          <p:cNvPr id="6" name="グラフィックス 5" descr="クリップ">
            <a:extLst>
              <a:ext uri="{FF2B5EF4-FFF2-40B4-BE49-F238E27FC236}">
                <a16:creationId xmlns:a16="http://schemas.microsoft.com/office/drawing/2014/main" id="{1C18908C-EECF-57BB-2B26-A3AF769C34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64693">
            <a:off x="5576306" y="1075513"/>
            <a:ext cx="914400" cy="914400"/>
          </a:xfrm>
          <a:prstGeom prst="rect">
            <a:avLst/>
          </a:prstGeom>
        </p:spPr>
      </p:pic>
      <p:pic>
        <p:nvPicPr>
          <p:cNvPr id="18" name="グラフィックス 17" descr="クリップ">
            <a:extLst>
              <a:ext uri="{FF2B5EF4-FFF2-40B4-BE49-F238E27FC236}">
                <a16:creationId xmlns:a16="http://schemas.microsoft.com/office/drawing/2014/main" id="{4F00FAEC-D9AC-0F77-1AF4-54A6453C62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64693">
            <a:off x="9489637" y="1060033"/>
            <a:ext cx="914400" cy="914400"/>
          </a:xfrm>
          <a:prstGeom prst="rect">
            <a:avLst/>
          </a:prstGeom>
        </p:spPr>
      </p:pic>
      <p:sp>
        <p:nvSpPr>
          <p:cNvPr id="22" name="テキスト ボックス 21">
            <a:extLst>
              <a:ext uri="{FF2B5EF4-FFF2-40B4-BE49-F238E27FC236}">
                <a16:creationId xmlns:a16="http://schemas.microsoft.com/office/drawing/2014/main" id="{7CD85C69-0A74-76FC-103F-E1693A738F4D}"/>
              </a:ext>
            </a:extLst>
          </p:cNvPr>
          <p:cNvSpPr txBox="1"/>
          <p:nvPr/>
        </p:nvSpPr>
        <p:spPr>
          <a:xfrm>
            <a:off x="768172" y="2663523"/>
            <a:ext cx="3034777" cy="4247317"/>
          </a:xfrm>
          <a:prstGeom prst="rect">
            <a:avLst/>
          </a:prstGeom>
          <a:noFill/>
        </p:spPr>
        <p:txBody>
          <a:bodyPr wrap="square">
            <a:spAutoFit/>
          </a:bodyPr>
          <a:lstStyle/>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電話のキーパッドを開くと、画面上にプッシュホン配列の数字が表示されます。画面上を</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本の指で滑らせると指があたっているところに表示されている数字を読み上げます。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目的の数字が見つかったら指を離し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本指でダブルタップするとその数字が入力されます。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just">
              <a:lnSpc>
                <a:spcPct val="150000"/>
              </a:lnSpc>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「削除</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の印</a:t>
            </a:r>
            <a:r>
              <a:rPr lang="en-US" altLang="ja-JP" sz="1200" b="1" dirty="0">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」を</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本指でダブルタップすると直前に入力した数字を削除することができ</a:t>
            </a:r>
            <a:r>
              <a:rPr lang="ja-JP" altLang="en-US" sz="1200" b="1" dirty="0">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「発信</a:t>
            </a:r>
            <a:r>
              <a:rPr lang="en-US" altLang="ja-JP" sz="1200" b="1" i="0" dirty="0">
                <a:effectLst/>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受話器アイコン</a:t>
            </a:r>
            <a:r>
              <a:rPr lang="en-US" altLang="ja-JP" sz="1200" b="1" i="0" dirty="0">
                <a:effectLst/>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」を</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本指でダブルタップすると入力した番号に電話を発信します。</a:t>
            </a:r>
          </a:p>
        </p:txBody>
      </p:sp>
      <p:sp>
        <p:nvSpPr>
          <p:cNvPr id="23" name="円形吹き出し 6">
            <a:extLst>
              <a:ext uri="{FF2B5EF4-FFF2-40B4-BE49-F238E27FC236}">
                <a16:creationId xmlns:a16="http://schemas.microsoft.com/office/drawing/2014/main" id="{974A12FF-A416-291C-F16D-D9EA2D9D15EC}"/>
              </a:ext>
            </a:extLst>
          </p:cNvPr>
          <p:cNvSpPr/>
          <p:nvPr/>
        </p:nvSpPr>
        <p:spPr>
          <a:xfrm>
            <a:off x="4135313" y="2899168"/>
            <a:ext cx="595740" cy="556619"/>
          </a:xfrm>
          <a:prstGeom prst="wedgeEllipseCallout">
            <a:avLst>
              <a:gd name="adj1" fmla="val 50442"/>
              <a:gd name="adj2" fmla="val 5921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27A62797-34FF-1BD6-7937-C308CD0F8696}"/>
              </a:ext>
            </a:extLst>
          </p:cNvPr>
          <p:cNvSpPr txBox="1"/>
          <p:nvPr/>
        </p:nvSpPr>
        <p:spPr>
          <a:xfrm>
            <a:off x="4061115" y="3060826"/>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5" name="円形吹き出し 6">
            <a:extLst>
              <a:ext uri="{FF2B5EF4-FFF2-40B4-BE49-F238E27FC236}">
                <a16:creationId xmlns:a16="http://schemas.microsoft.com/office/drawing/2014/main" id="{974A12FF-A416-291C-F16D-D9EA2D9D15EC}"/>
              </a:ext>
            </a:extLst>
          </p:cNvPr>
          <p:cNvSpPr/>
          <p:nvPr/>
        </p:nvSpPr>
        <p:spPr>
          <a:xfrm>
            <a:off x="4879449" y="2689281"/>
            <a:ext cx="595740" cy="556619"/>
          </a:xfrm>
          <a:prstGeom prst="wedgeEllipseCallout">
            <a:avLst>
              <a:gd name="adj1" fmla="val 24860"/>
              <a:gd name="adj2" fmla="val 6605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27A62797-34FF-1BD6-7937-C308CD0F8696}"/>
              </a:ext>
            </a:extLst>
          </p:cNvPr>
          <p:cNvSpPr txBox="1"/>
          <p:nvPr/>
        </p:nvSpPr>
        <p:spPr>
          <a:xfrm>
            <a:off x="4805251" y="2850939"/>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7" name="円形吹き出し 6">
            <a:extLst>
              <a:ext uri="{FF2B5EF4-FFF2-40B4-BE49-F238E27FC236}">
                <a16:creationId xmlns:a16="http://schemas.microsoft.com/office/drawing/2014/main" id="{974A12FF-A416-291C-F16D-D9EA2D9D15EC}"/>
              </a:ext>
            </a:extLst>
          </p:cNvPr>
          <p:cNvSpPr/>
          <p:nvPr/>
        </p:nvSpPr>
        <p:spPr>
          <a:xfrm>
            <a:off x="5666949" y="2873732"/>
            <a:ext cx="595740" cy="556619"/>
          </a:xfrm>
          <a:prstGeom prst="wedgeEllipseCallout">
            <a:avLst>
              <a:gd name="adj1" fmla="val -22040"/>
              <a:gd name="adj2" fmla="val 6529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27A62797-34FF-1BD6-7937-C308CD0F8696}"/>
              </a:ext>
            </a:extLst>
          </p:cNvPr>
          <p:cNvSpPr txBox="1"/>
          <p:nvPr/>
        </p:nvSpPr>
        <p:spPr>
          <a:xfrm>
            <a:off x="5553443" y="3035390"/>
            <a:ext cx="822751" cy="276999"/>
          </a:xfrm>
          <a:prstGeom prst="rect">
            <a:avLst/>
          </a:prstGeom>
          <a:noFill/>
        </p:spPr>
        <p:txBody>
          <a:bodyPr wrap="square">
            <a:spAutoFit/>
          </a:bodyPr>
          <a:lstStyle/>
          <a:p>
            <a:pPr algn="ctr"/>
            <a:r>
              <a:rPr lang="ja-JP" altLang="en-US" sz="1200" b="1" dirty="0" err="1">
                <a:solidFill>
                  <a:srgbClr val="FF6000"/>
                </a:solidFill>
                <a:latin typeface="BIZ UDPゴシック" panose="020B0400000000000000" pitchFamily="50" charset="-128"/>
                <a:ea typeface="BIZ UDPゴシック" panose="020B0400000000000000" pitchFamily="50" charset="-128"/>
              </a:rPr>
              <a:t>さん</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13359E3C-E8DF-4397-AD40-82A3F4D88831}"/>
              </a:ext>
            </a:extLst>
          </p:cNvPr>
          <p:cNvSpPr>
            <a:spLocks noGrp="1"/>
          </p:cNvSpPr>
          <p:nvPr>
            <p:ph type="sldNum" sz="quarter" idx="12"/>
          </p:nvPr>
        </p:nvSpPr>
        <p:spPr/>
        <p:txBody>
          <a:bodyPr/>
          <a:lstStyle/>
          <a:p>
            <a:fld id="{0869AD2D-B8A4-B94C-A8F3-6904FAA7DB71}" type="slidenum">
              <a:rPr kumimoji="1" lang="ja-JP" altLang="en-US" smtClean="0"/>
              <a:pPr/>
              <a:t>21</a:t>
            </a:fld>
            <a:endParaRPr kumimoji="1" lang="ja-JP" altLang="en-US" dirty="0"/>
          </a:p>
        </p:txBody>
      </p:sp>
    </p:spTree>
    <p:extLst>
      <p:ext uri="{BB962C8B-B14F-4D97-AF65-F5344CB8AC3E}">
        <p14:creationId xmlns:p14="http://schemas.microsoft.com/office/powerpoint/2010/main" val="3015867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42">
            <a:extLst>
              <a:ext uri="{FF2B5EF4-FFF2-40B4-BE49-F238E27FC236}">
                <a16:creationId xmlns:a16="http://schemas.microsoft.com/office/drawing/2014/main" id="{F11B0731-F0AF-DAE5-AAFA-5EDB01E839AA}"/>
              </a:ext>
            </a:extLst>
          </p:cNvPr>
          <p:cNvSpPr/>
          <p:nvPr/>
        </p:nvSpPr>
        <p:spPr>
          <a:xfrm>
            <a:off x="598205" y="1630495"/>
            <a:ext cx="9644345" cy="5023693"/>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BIZ UDPゴシック" panose="020B0400000000000000" pitchFamily="50" charset="-128"/>
              <a:ea typeface="BIZ UDPゴシック" panose="020B0400000000000000" pitchFamily="50" charset="-128"/>
            </a:endParaRPr>
          </a:p>
        </p:txBody>
      </p:sp>
      <p:grpSp>
        <p:nvGrpSpPr>
          <p:cNvPr id="62" name="グループ化 61">
            <a:extLst>
              <a:ext uri="{FF2B5EF4-FFF2-40B4-BE49-F238E27FC236}">
                <a16:creationId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片側の 2 つの角を切り取った四角形 6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3</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 name="テキスト ボックス 2">
            <a:extLst>
              <a:ext uri="{FF2B5EF4-FFF2-40B4-BE49-F238E27FC236}">
                <a16:creationId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ボイスオーバージェスチャでスマホを使う</a:t>
            </a:r>
          </a:p>
        </p:txBody>
      </p:sp>
      <p:sp>
        <p:nvSpPr>
          <p:cNvPr id="6" name="テキスト ボックス 5">
            <a:extLst>
              <a:ext uri="{FF2B5EF4-FFF2-40B4-BE49-F238E27FC236}">
                <a16:creationId xmlns:a16="http://schemas.microsoft.com/office/drawing/2014/main" id="{A3796D69-283C-A29D-EF46-E7F766F65042}"/>
              </a:ext>
            </a:extLst>
          </p:cNvPr>
          <p:cNvSpPr txBox="1"/>
          <p:nvPr/>
        </p:nvSpPr>
        <p:spPr>
          <a:xfrm>
            <a:off x="755616" y="2886951"/>
            <a:ext cx="5876538" cy="2308324"/>
          </a:xfrm>
          <a:prstGeom prst="rect">
            <a:avLst/>
          </a:prstGeom>
          <a:noFill/>
        </p:spPr>
        <p:txBody>
          <a:bodyPr wrap="square">
            <a:spAutoFit/>
          </a:bodyPr>
          <a:lstStyle/>
          <a:p>
            <a:pPr algn="just">
              <a:lnSpc>
                <a:spcPct val="150000"/>
              </a:lnSpc>
            </a:pPr>
            <a:r>
              <a:rPr lang="ja-JP" altLang="en-US" sz="1600" b="1" dirty="0">
                <a:solidFill>
                  <a:srgbClr val="C62153"/>
                </a:solidFill>
                <a:latin typeface="BIZ UDPゴシック" panose="020B0400000000000000" pitchFamily="50" charset="-128"/>
                <a:ea typeface="BIZ UDPゴシック" panose="020B0400000000000000" pitchFamily="50" charset="-128"/>
              </a:rPr>
              <a:t>＜参考＞</a:t>
            </a:r>
            <a:r>
              <a:rPr lang="ja-JP" altLang="en-US" sz="1600" b="1" i="0" dirty="0">
                <a:solidFill>
                  <a:srgbClr val="C62153"/>
                </a:solidFill>
                <a:effectLst/>
                <a:latin typeface="BIZ UDPゴシック" panose="020B0400000000000000" pitchFamily="50" charset="-128"/>
                <a:ea typeface="BIZ UDPゴシック" panose="020B0400000000000000" pitchFamily="50" charset="-128"/>
              </a:rPr>
              <a:t>文字の入力とジェスチャ</a:t>
            </a:r>
            <a:endParaRPr lang="en-US" altLang="ja-JP" sz="1600" b="1" i="0" dirty="0">
              <a:solidFill>
                <a:srgbClr val="C62153"/>
              </a:solidFill>
              <a:effectLst/>
              <a:latin typeface="BIZ UDPゴシック" panose="020B0400000000000000" pitchFamily="50" charset="-128"/>
              <a:ea typeface="BIZ UDPゴシック" panose="020B0400000000000000" pitchFamily="50" charset="-128"/>
            </a:endParaRPr>
          </a:p>
          <a:p>
            <a:pPr algn="just">
              <a:lnSpc>
                <a:spcPct val="150000"/>
              </a:lnSpc>
            </a:pPr>
            <a:endParaRPr lang="ja-JP" altLang="en-US" sz="1000" b="1" i="0" dirty="0">
              <a:solidFill>
                <a:schemeClr val="accent1"/>
              </a:solidFill>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i="0" dirty="0">
                <a:effectLst/>
                <a:latin typeface="BIZ UDPゴシック" panose="020B0400000000000000" pitchFamily="50" charset="-128"/>
                <a:ea typeface="BIZ UDPゴシック" panose="020B0400000000000000" pitchFamily="50" charset="-128"/>
              </a:rPr>
              <a:t>文字を入力する方法はいくつもありますが、</a:t>
            </a:r>
            <a:r>
              <a:rPr lang="ja-JP" altLang="en-US" sz="1400" b="1" dirty="0">
                <a:latin typeface="BIZ UDPゴシック" panose="020B0400000000000000" pitchFamily="50" charset="-128"/>
                <a:ea typeface="BIZ UDPゴシック" panose="020B0400000000000000" pitchFamily="50" charset="-128"/>
              </a:rPr>
              <a:t>カナ入力よりも手数が少なく、</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本指によるタッチとダブルタップの組み合わせで入力できるため、</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ローマ字入力と英数入力を取り入れると良いでしょう。</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gn="just">
              <a:lnSpc>
                <a:spcPct val="150000"/>
              </a:lnSpc>
            </a:pPr>
            <a:r>
              <a:rPr lang="ja-JP" altLang="en-US" sz="1400" b="1" i="0" dirty="0">
                <a:effectLst/>
                <a:latin typeface="BIZ UDPゴシック" panose="020B0400000000000000" pitchFamily="50" charset="-128"/>
                <a:ea typeface="BIZ UDPゴシック" panose="020B0400000000000000" pitchFamily="50" charset="-128"/>
              </a:rPr>
              <a:t>漢字の変換は</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本指で上下どちらかにスワイプすると変換候補を切り替えることができ、</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本指のダブルタップにより確定できます。</a:t>
            </a:r>
          </a:p>
        </p:txBody>
      </p:sp>
      <p:pic>
        <p:nvPicPr>
          <p:cNvPr id="8" name="図 7">
            <a:extLst>
              <a:ext uri="{FF2B5EF4-FFF2-40B4-BE49-F238E27FC236}">
                <a16:creationId xmlns:a16="http://schemas.microsoft.com/office/drawing/2014/main" id="{D869105C-577C-CCB4-0A5D-1BD22A1C7BA5}"/>
              </a:ext>
            </a:extLst>
          </p:cNvPr>
          <p:cNvPicPr>
            <a:picLocks noChangeAspect="1"/>
          </p:cNvPicPr>
          <p:nvPr/>
        </p:nvPicPr>
        <p:blipFill>
          <a:blip r:embed="rId2"/>
          <a:stretch>
            <a:fillRect/>
          </a:stretch>
        </p:blipFill>
        <p:spPr>
          <a:xfrm>
            <a:off x="7410211" y="2143491"/>
            <a:ext cx="2247581" cy="3997699"/>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A9648D5E-5938-4647-9038-3151FA9E0078}"/>
              </a:ext>
            </a:extLst>
          </p:cNvPr>
          <p:cNvSpPr>
            <a:spLocks noGrp="1"/>
          </p:cNvSpPr>
          <p:nvPr>
            <p:ph type="sldNum" sz="quarter" idx="12"/>
          </p:nvPr>
        </p:nvSpPr>
        <p:spPr/>
        <p:txBody>
          <a:bodyPr/>
          <a:lstStyle/>
          <a:p>
            <a:fld id="{0869AD2D-B8A4-B94C-A8F3-6904FAA7DB71}" type="slidenum">
              <a:rPr kumimoji="1" lang="ja-JP" altLang="en-US" smtClean="0"/>
              <a:pPr/>
              <a:t>22</a:t>
            </a:fld>
            <a:endParaRPr kumimoji="1" lang="ja-JP" altLang="en-US" dirty="0"/>
          </a:p>
        </p:txBody>
      </p:sp>
    </p:spTree>
    <p:extLst>
      <p:ext uri="{BB962C8B-B14F-4D97-AF65-F5344CB8AC3E}">
        <p14:creationId xmlns:p14="http://schemas.microsoft.com/office/powerpoint/2010/main" val="2714189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id="{72685DA1-1065-7D82-8267-06DC46AE9BA6}"/>
              </a:ext>
            </a:extLst>
          </p:cNvPr>
          <p:cNvSpPr/>
          <p:nvPr/>
        </p:nvSpPr>
        <p:spPr>
          <a:xfrm>
            <a:off x="607507" y="379801"/>
            <a:ext cx="963504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457146" y="559555"/>
            <a:ext cx="5992397"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1222979" y="1438919"/>
            <a:ext cx="8775424" cy="954107"/>
          </a:xfrm>
          <a:prstGeom prst="rect">
            <a:avLst/>
          </a:prstGeom>
          <a:noFill/>
        </p:spPr>
        <p:txBody>
          <a:bodyPr wrap="square">
            <a:spAutoFit/>
          </a:bodyPr>
          <a:lstStyle/>
          <a:p>
            <a:pPr algn="just"/>
            <a:r>
              <a:rPr lang="ja-JP" altLang="en-US" sz="1400" b="1" i="0" dirty="0">
                <a:effectLst/>
                <a:latin typeface="BIZ UDPゴシック" panose="020B0400000000000000" pitchFamily="50" charset="-128"/>
                <a:ea typeface="BIZ UDPゴシック" panose="020B0400000000000000" pitchFamily="50" charset="-128"/>
              </a:rPr>
              <a:t>参加者が視覚障害者であるということで、特別な決まり事や注意事項があるわけではありません。</a:t>
            </a:r>
            <a:endParaRPr lang="en-US" altLang="ja-JP" sz="1400" b="1" i="0" dirty="0">
              <a:effectLst/>
              <a:latin typeface="BIZ UDPゴシック" panose="020B0400000000000000" pitchFamily="50" charset="-128"/>
              <a:ea typeface="BIZ UDPゴシック" panose="020B0400000000000000" pitchFamily="50" charset="-128"/>
            </a:endParaRPr>
          </a:p>
          <a:p>
            <a:pPr algn="just"/>
            <a:r>
              <a:rPr lang="ja-JP" altLang="en-US" sz="1400" b="1" i="0" dirty="0">
                <a:effectLst/>
                <a:latin typeface="BIZ UDPゴシック" panose="020B0400000000000000" pitchFamily="50" charset="-128"/>
                <a:ea typeface="BIZ UDPゴシック" panose="020B0400000000000000" pitchFamily="50" charset="-128"/>
              </a:rPr>
              <a:t>その場</a:t>
            </a:r>
            <a:r>
              <a:rPr lang="ja-JP" altLang="en-US" sz="1400" b="1" dirty="0">
                <a:latin typeface="BIZ UDPゴシック" panose="020B0400000000000000" pitchFamily="50" charset="-128"/>
                <a:ea typeface="BIZ UDPゴシック" panose="020B0400000000000000" pitchFamily="50" charset="-128"/>
              </a:rPr>
              <a:t>に参加している、目が</a:t>
            </a:r>
            <a:r>
              <a:rPr lang="ja-JP" altLang="en-US" sz="1400" b="1" i="0" dirty="0">
                <a:effectLst/>
                <a:latin typeface="BIZ UDPゴシック" panose="020B0400000000000000" pitchFamily="50" charset="-128"/>
                <a:ea typeface="BIZ UDPゴシック" panose="020B0400000000000000" pitchFamily="50" charset="-128"/>
              </a:rPr>
              <a:t>見える人も見えない人も、みんな無理なく気持ち</a:t>
            </a:r>
            <a:r>
              <a:rPr lang="ja-JP" altLang="en-US" sz="1400" b="1" dirty="0">
                <a:latin typeface="BIZ UDPゴシック" panose="020B0400000000000000" pitchFamily="50" charset="-128"/>
                <a:ea typeface="BIZ UDPゴシック" panose="020B0400000000000000" pitchFamily="50" charset="-128"/>
              </a:rPr>
              <a:t>良く</a:t>
            </a:r>
            <a:r>
              <a:rPr lang="ja-JP" altLang="en-US" sz="1400" b="1" i="0" dirty="0">
                <a:effectLst/>
                <a:latin typeface="BIZ UDPゴシック" panose="020B0400000000000000" pitchFamily="50" charset="-128"/>
                <a:ea typeface="BIZ UDPゴシック" panose="020B0400000000000000" pitchFamily="50" charset="-128"/>
              </a:rPr>
              <a:t>過ごせることが大切です。</a:t>
            </a:r>
            <a:endParaRPr lang="en-US" altLang="ja-JP" sz="1400" b="1" i="0" dirty="0">
              <a:effectLst/>
              <a:latin typeface="BIZ UDPゴシック" panose="020B0400000000000000" pitchFamily="50" charset="-128"/>
              <a:ea typeface="BIZ UDPゴシック" panose="020B0400000000000000" pitchFamily="50" charset="-128"/>
            </a:endParaRPr>
          </a:p>
          <a:p>
            <a:pPr algn="just"/>
            <a:r>
              <a:rPr lang="ja-JP" altLang="en-US" sz="1400" b="1" i="0" dirty="0">
                <a:effectLst/>
                <a:latin typeface="BIZ UDPゴシック" panose="020B0400000000000000" pitchFamily="50" charset="-128"/>
                <a:ea typeface="BIZ UDPゴシック" panose="020B0400000000000000" pitchFamily="50" charset="-128"/>
              </a:rPr>
              <a:t>そのために心がけると良いポイントを紹介します。この方法が絶対ではないことをご留意いただき、</a:t>
            </a:r>
            <a:endParaRPr lang="en-US" altLang="ja-JP" sz="1400" b="1" i="0" dirty="0">
              <a:effectLst/>
              <a:latin typeface="BIZ UDPゴシック" panose="020B0400000000000000" pitchFamily="50" charset="-128"/>
              <a:ea typeface="BIZ UDPゴシック" panose="020B0400000000000000" pitchFamily="50" charset="-128"/>
            </a:endParaRPr>
          </a:p>
          <a:p>
            <a:pPr algn="just"/>
            <a:r>
              <a:rPr lang="ja-JP" altLang="en-US" sz="1400" b="1" i="0" dirty="0">
                <a:effectLst/>
                <a:latin typeface="BIZ UDPゴシック" panose="020B0400000000000000" pitchFamily="50" charset="-128"/>
                <a:ea typeface="BIZ UDPゴシック" panose="020B0400000000000000" pitchFamily="50" charset="-128"/>
              </a:rPr>
              <a:t>より良いコミュニケーションの手段が見つかればそれらを活用してください。</a:t>
            </a:r>
            <a:endParaRPr lang="ja-JP" altLang="en-US" sz="1400" b="1" dirty="0">
              <a:latin typeface="BIZ UDPゴシック" panose="020B0400000000000000" pitchFamily="50" charset="-128"/>
              <a:ea typeface="BIZ UDPゴシック" panose="020B0400000000000000" pitchFamily="50" charset="-128"/>
            </a:endParaRPr>
          </a:p>
        </p:txBody>
      </p:sp>
      <p:sp>
        <p:nvSpPr>
          <p:cNvPr id="41" name="角丸四角形 40">
            <a:extLst>
              <a:ext uri="{FF2B5EF4-FFF2-40B4-BE49-F238E27FC236}">
                <a16:creationId xmlns:a16="http://schemas.microsoft.com/office/drawing/2014/main" id="{2D6F923C-4422-4A29-D692-2F9D30DFAB1C}"/>
              </a:ext>
            </a:extLst>
          </p:cNvPr>
          <p:cNvSpPr/>
          <p:nvPr/>
        </p:nvSpPr>
        <p:spPr>
          <a:xfrm>
            <a:off x="3884621" y="1045456"/>
            <a:ext cx="3137441" cy="326135"/>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4013568" y="1070836"/>
            <a:ext cx="2973184" cy="276999"/>
          </a:xfrm>
          <a:prstGeom prst="rect">
            <a:avLst/>
          </a:prstGeom>
          <a:noFill/>
        </p:spPr>
        <p:txBody>
          <a:bodyPr wrap="square">
            <a:spAutoFit/>
          </a:bodyP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視覚障害者向けの教室を実施する上で</a:t>
            </a:r>
          </a:p>
        </p:txBody>
      </p:sp>
      <p:grpSp>
        <p:nvGrpSpPr>
          <p:cNvPr id="24" name="グループ化 23">
            <a:extLst>
              <a:ext uri="{FF2B5EF4-FFF2-40B4-BE49-F238E27FC236}">
                <a16:creationId xmlns:a16="http://schemas.microsoft.com/office/drawing/2014/main" id="{98FBB0D0-9198-B06A-000D-A75DFED7FD6C}"/>
              </a:ext>
            </a:extLst>
          </p:cNvPr>
          <p:cNvGrpSpPr/>
          <p:nvPr/>
        </p:nvGrpSpPr>
        <p:grpSpPr>
          <a:xfrm>
            <a:off x="908206" y="2602674"/>
            <a:ext cx="4582519" cy="1551251"/>
            <a:chOff x="983942" y="2233768"/>
            <a:chExt cx="4582519" cy="1551251"/>
          </a:xfrm>
        </p:grpSpPr>
        <p:sp>
          <p:nvSpPr>
            <p:cNvPr id="3" name="円/楕円 2">
              <a:extLst>
                <a:ext uri="{FF2B5EF4-FFF2-40B4-BE49-F238E27FC236}">
                  <a16:creationId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EB6A8FC4-AEA9-5D19-3160-A1041C08F343}"/>
                </a:ext>
              </a:extLst>
            </p:cNvPr>
            <p:cNvGrpSpPr/>
            <p:nvPr/>
          </p:nvGrpSpPr>
          <p:grpSpPr>
            <a:xfrm>
              <a:off x="1040389" y="2233768"/>
              <a:ext cx="4526072" cy="1551251"/>
              <a:chOff x="1040389" y="2233768"/>
              <a:chExt cx="4526072" cy="1551251"/>
            </a:xfrm>
          </p:grpSpPr>
          <p:sp>
            <p:nvSpPr>
              <p:cNvPr id="53" name="テキスト ボックス 52">
                <a:extLst>
                  <a:ext uri="{FF2B5EF4-FFF2-40B4-BE49-F238E27FC236}">
                    <a16:creationId xmlns:a16="http://schemas.microsoft.com/office/drawing/2014/main"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b="1" i="0" dirty="0">
                    <a:solidFill>
                      <a:schemeClr val="tx1"/>
                    </a:solidFill>
                    <a:effectLst/>
                    <a:latin typeface="BIZ UDPゴシック" panose="020B0400000000000000" pitchFamily="50" charset="-128"/>
                    <a:ea typeface="BIZ UDPゴシック" panose="020B0400000000000000" pitchFamily="50" charset="-128"/>
                  </a:rPr>
                  <a:t>資料などがあれば音読する</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1040389" y="2954022"/>
                <a:ext cx="4188250" cy="830997"/>
              </a:xfrm>
              <a:prstGeom prst="rect">
                <a:avLst/>
              </a:prstGeom>
              <a:noFill/>
            </p:spPr>
            <p:txBody>
              <a:bodyPr wrap="square">
                <a:spAutoFit/>
              </a:bodyPr>
              <a:lstStyle/>
              <a:p>
                <a:pPr algn="just"/>
                <a:r>
                  <a:rPr lang="ja-JP" altLang="en-US" sz="1200" b="1" i="0" dirty="0">
                    <a:solidFill>
                      <a:schemeClr val="tx1"/>
                    </a:solidFill>
                    <a:effectLst/>
                    <a:latin typeface="BIZ UDPゴシック" panose="020B0400000000000000" pitchFamily="50" charset="-128"/>
                    <a:ea typeface="BIZ UDPゴシック" panose="020B0400000000000000" pitchFamily="50" charset="-128"/>
                  </a:rPr>
                  <a:t>配布資料など、</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各自で読むことを前提とせず、代表者が必要な箇所を音読する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ようにしてください。全員で同じ内容を確認する効果もありますし、読む速度は人によって違ったり、読むことが苦手な人も</a:t>
                </a:r>
                <a:r>
                  <a:rPr lang="ja-JP" altLang="en-US" sz="1200" b="1" dirty="0">
                    <a:latin typeface="BIZ UDPゴシック" panose="020B0400000000000000" pitchFamily="50" charset="-128"/>
                    <a:ea typeface="BIZ UDPゴシック" panose="020B0400000000000000" pitchFamily="50" charset="-128"/>
                  </a:rPr>
                  <a:t>いらっしゃいます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a:t>
                </a: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1258" y="2233768"/>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grpSp>
      </p:grpSp>
      <p:cxnSp>
        <p:nvCxnSpPr>
          <p:cNvPr id="19" name="直線コネクタ 18">
            <a:extLst>
              <a:ext uri="{FF2B5EF4-FFF2-40B4-BE49-F238E27FC236}">
                <a16:creationId xmlns:a16="http://schemas.microsoft.com/office/drawing/2014/main" id="{F1FCBE58-8679-42B7-3DD0-095970C77F14}"/>
              </a:ext>
            </a:extLst>
          </p:cNvPr>
          <p:cNvCxnSpPr>
            <a:cxnSpLocks/>
          </p:cNvCxnSpPr>
          <p:nvPr/>
        </p:nvCxnSpPr>
        <p:spPr>
          <a:xfrm>
            <a:off x="924470" y="323721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sp>
        <p:nvSpPr>
          <p:cNvPr id="90" name="円/楕円 89">
            <a:extLst>
              <a:ext uri="{FF2B5EF4-FFF2-40B4-BE49-F238E27FC236}">
                <a16:creationId xmlns:a16="http://schemas.microsoft.com/office/drawing/2014/main" id="{FC45945D-CA74-02FE-FD84-2D887B07FF20}"/>
              </a:ext>
            </a:extLst>
          </p:cNvPr>
          <p:cNvSpPr/>
          <p:nvPr/>
        </p:nvSpPr>
        <p:spPr>
          <a:xfrm>
            <a:off x="5744986" y="2715801"/>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5844337" y="2651251"/>
            <a:ext cx="245002"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2</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cxnSp>
        <p:nvCxnSpPr>
          <p:cNvPr id="89" name="直線コネクタ 88">
            <a:extLst>
              <a:ext uri="{FF2B5EF4-FFF2-40B4-BE49-F238E27FC236}">
                <a16:creationId xmlns:a16="http://schemas.microsoft.com/office/drawing/2014/main" id="{54E49C83-2CE6-4F20-ED25-BFDCC5DFFDD7}"/>
              </a:ext>
            </a:extLst>
          </p:cNvPr>
          <p:cNvCxnSpPr>
            <a:cxnSpLocks/>
          </p:cNvCxnSpPr>
          <p:nvPr/>
        </p:nvCxnSpPr>
        <p:spPr>
          <a:xfrm>
            <a:off x="5761250" y="3242245"/>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sp>
        <p:nvSpPr>
          <p:cNvPr id="99" name="円/楕円 98">
            <a:extLst>
              <a:ext uri="{FF2B5EF4-FFF2-40B4-BE49-F238E27FC236}">
                <a16:creationId xmlns:a16="http://schemas.microsoft.com/office/drawing/2014/main" id="{25D0577A-A718-29F4-B518-747486F4ED0B}"/>
              </a:ext>
            </a:extLst>
          </p:cNvPr>
          <p:cNvSpPr/>
          <p:nvPr/>
        </p:nvSpPr>
        <p:spPr>
          <a:xfrm>
            <a:off x="917577" y="4640142"/>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ECDC2A66-94F7-1132-A112-338B73A4EF6E}"/>
              </a:ext>
            </a:extLst>
          </p:cNvPr>
          <p:cNvSpPr txBox="1"/>
          <p:nvPr/>
        </p:nvSpPr>
        <p:spPr>
          <a:xfrm>
            <a:off x="1401778" y="4768901"/>
            <a:ext cx="4098382" cy="369332"/>
          </a:xfrm>
          <a:prstGeom prst="rect">
            <a:avLst/>
          </a:prstGeom>
          <a:noFill/>
        </p:spPr>
        <p:txBody>
          <a:bodyPr wrap="square">
            <a:spAutoFit/>
          </a:bodyPr>
          <a:lstStyle/>
          <a:p>
            <a:pPr algn="l"/>
            <a:r>
              <a:rPr lang="ja-JP" altLang="en-US" sz="1800" b="1" i="0" dirty="0">
                <a:solidFill>
                  <a:schemeClr val="tx1"/>
                </a:solidFill>
                <a:effectLst/>
                <a:latin typeface="BIZ UDPゴシック" panose="020B0400000000000000" pitchFamily="50" charset="-128"/>
                <a:ea typeface="BIZ UDPゴシック" panose="020B0400000000000000" pitchFamily="50" charset="-128"/>
              </a:rPr>
              <a:t>名前をたくさん使う</a:t>
            </a:r>
          </a:p>
        </p:txBody>
      </p:sp>
      <p:sp>
        <p:nvSpPr>
          <p:cNvPr id="102" name="テキスト ボックス 101">
            <a:extLst>
              <a:ext uri="{FF2B5EF4-FFF2-40B4-BE49-F238E27FC236}">
                <a16:creationId xmlns:a16="http://schemas.microsoft.com/office/drawing/2014/main" id="{443A86EF-1ECC-8F40-1C82-FAA4ABB0AF34}"/>
              </a:ext>
            </a:extLst>
          </p:cNvPr>
          <p:cNvSpPr txBox="1"/>
          <p:nvPr/>
        </p:nvSpPr>
        <p:spPr>
          <a:xfrm>
            <a:off x="966691" y="5395234"/>
            <a:ext cx="4206600" cy="1569660"/>
          </a:xfrm>
          <a:prstGeom prst="rect">
            <a:avLst/>
          </a:prstGeom>
          <a:noFill/>
        </p:spPr>
        <p:txBody>
          <a:bodyPr wrap="square">
            <a:spAutoFit/>
          </a:bodyPr>
          <a:lstStyle/>
          <a:p>
            <a:pPr algn="just"/>
            <a:r>
              <a:rPr lang="ja-JP" altLang="en-US" sz="1200" b="1" i="0" dirty="0">
                <a:solidFill>
                  <a:schemeClr val="tx1"/>
                </a:solidFill>
                <a:effectLst/>
                <a:latin typeface="BIZ UDPゴシック" panose="020B0400000000000000" pitchFamily="50" charset="-128"/>
                <a:ea typeface="BIZ UDPゴシック" panose="020B0400000000000000" pitchFamily="50" charset="-128"/>
              </a:rPr>
              <a:t>視覚障害者の多くは、髪型や服装で人を覚えることができません。</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誰であるかお話ししながら声を覚えます。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参加者お互いが出会ったばかりであれば、</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発言の冒頭で名乗る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と誰が発言しているのか明確になります。また、</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相手の名前を呼んでから</a:t>
            </a:r>
            <a:r>
              <a:rPr lang="ja-JP" altLang="en-US" sz="1200" b="1" dirty="0">
                <a:solidFill>
                  <a:srgbClr val="FF6B00"/>
                </a:solidFill>
                <a:latin typeface="BIZ UDPゴシック" panose="020B0400000000000000" pitchFamily="50" charset="-128"/>
                <a:ea typeface="BIZ UDPゴシック" panose="020B0400000000000000" pitchFamily="50" charset="-128"/>
              </a:rPr>
              <a:t>話す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ことで呼ばれた側は自分に対して話しかけられていることがわかりやすくなります。</a:t>
            </a:r>
          </a:p>
          <a:p>
            <a:pPr algn="just"/>
            <a:r>
              <a:rPr lang="ja-JP" altLang="en-US" sz="1200" b="1" i="0" dirty="0">
                <a:solidFill>
                  <a:schemeClr val="tx1"/>
                </a:solidFill>
                <a:effectLst/>
                <a:latin typeface="BIZ UDPゴシック" panose="020B0400000000000000" pitchFamily="50" charset="-128"/>
                <a:ea typeface="BIZ UDPゴシック" panose="020B0400000000000000" pitchFamily="50" charset="-128"/>
              </a:rPr>
              <a:t>例：「△△です。ボイスオーバーについて調べたことを発表します。」「○○さん、おはようございます。□□です。」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p:txBody>
      </p:sp>
      <p:sp>
        <p:nvSpPr>
          <p:cNvPr id="103" name="テキスト ボックス 102">
            <a:extLst>
              <a:ext uri="{FF2B5EF4-FFF2-40B4-BE49-F238E27FC236}">
                <a16:creationId xmlns:a16="http://schemas.microsoft.com/office/drawing/2014/main" id="{71C5E072-B44C-9E0B-5075-EB210A036C59}"/>
              </a:ext>
            </a:extLst>
          </p:cNvPr>
          <p:cNvSpPr txBox="1"/>
          <p:nvPr/>
        </p:nvSpPr>
        <p:spPr>
          <a:xfrm>
            <a:off x="1005910" y="4583901"/>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3</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cxnSp>
        <p:nvCxnSpPr>
          <p:cNvPr id="98" name="直線コネクタ 97">
            <a:extLst>
              <a:ext uri="{FF2B5EF4-FFF2-40B4-BE49-F238E27FC236}">
                <a16:creationId xmlns:a16="http://schemas.microsoft.com/office/drawing/2014/main" id="{58C4D5D7-C3C3-D558-978D-5DC07BC5BFAC}"/>
              </a:ext>
            </a:extLst>
          </p:cNvPr>
          <p:cNvCxnSpPr>
            <a:cxnSpLocks/>
          </p:cNvCxnSpPr>
          <p:nvPr/>
        </p:nvCxnSpPr>
        <p:spPr>
          <a:xfrm>
            <a:off x="933841" y="528764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sp>
        <p:nvSpPr>
          <p:cNvPr id="108" name="円/楕円 107">
            <a:extLst>
              <a:ext uri="{FF2B5EF4-FFF2-40B4-BE49-F238E27FC236}">
                <a16:creationId xmlns:a16="http://schemas.microsoft.com/office/drawing/2014/main" id="{F8D0E1D7-46F0-0CEE-4430-12B659688B6A}"/>
              </a:ext>
            </a:extLst>
          </p:cNvPr>
          <p:cNvSpPr/>
          <p:nvPr/>
        </p:nvSpPr>
        <p:spPr>
          <a:xfrm>
            <a:off x="5690903" y="4635882"/>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110" name="テキスト ボックス 109">
            <a:extLst>
              <a:ext uri="{FF2B5EF4-FFF2-40B4-BE49-F238E27FC236}">
                <a16:creationId xmlns:a16="http://schemas.microsoft.com/office/drawing/2014/main" id="{64EE0695-6AB1-ADCA-1DBA-3599CBE5EA89}"/>
              </a:ext>
            </a:extLst>
          </p:cNvPr>
          <p:cNvSpPr txBox="1"/>
          <p:nvPr/>
        </p:nvSpPr>
        <p:spPr>
          <a:xfrm>
            <a:off x="6177248" y="4776710"/>
            <a:ext cx="4098382" cy="369332"/>
          </a:xfrm>
          <a:prstGeom prst="rect">
            <a:avLst/>
          </a:prstGeom>
          <a:noFill/>
        </p:spPr>
        <p:txBody>
          <a:bodyPr wrap="square">
            <a:spAutoFit/>
          </a:bodyPr>
          <a:lstStyle/>
          <a:p>
            <a:pPr algn="l"/>
            <a:r>
              <a:rPr lang="ja-JP" altLang="en-US" b="1" i="0" dirty="0">
                <a:effectLst/>
                <a:latin typeface="BIZ UDPゴシック" panose="020B0400000000000000" pitchFamily="50" charset="-128"/>
                <a:ea typeface="BIZ UDPゴシック" panose="020B0400000000000000" pitchFamily="50" charset="-128"/>
              </a:rPr>
              <a:t>その他歩行時や着席時</a:t>
            </a:r>
          </a:p>
        </p:txBody>
      </p:sp>
      <p:sp>
        <p:nvSpPr>
          <p:cNvPr id="111" name="テキスト ボックス 110">
            <a:extLst>
              <a:ext uri="{FF2B5EF4-FFF2-40B4-BE49-F238E27FC236}">
                <a16:creationId xmlns:a16="http://schemas.microsoft.com/office/drawing/2014/main" id="{37A69268-1EF5-E697-0ED7-5E4444999281}"/>
              </a:ext>
            </a:extLst>
          </p:cNvPr>
          <p:cNvSpPr txBox="1"/>
          <p:nvPr/>
        </p:nvSpPr>
        <p:spPr>
          <a:xfrm>
            <a:off x="5610691" y="5400117"/>
            <a:ext cx="4524783" cy="1200329"/>
          </a:xfrm>
          <a:prstGeom prst="rect">
            <a:avLst/>
          </a:prstGeom>
          <a:noFill/>
        </p:spPr>
        <p:txBody>
          <a:bodyPr wrap="square">
            <a:spAutoFit/>
          </a:bodyPr>
          <a:lstStyle/>
          <a:p>
            <a:pPr algn="just"/>
            <a:r>
              <a:rPr lang="ja-JP" altLang="en-US" sz="1200" b="1" i="0" dirty="0">
                <a:effectLst/>
                <a:latin typeface="BIZ UDPゴシック" panose="020B0400000000000000" pitchFamily="50" charset="-128"/>
                <a:ea typeface="BIZ UDPゴシック" panose="020B0400000000000000" pitchFamily="50" charset="-128"/>
              </a:rPr>
              <a:t>こちらもご活用ください。</a:t>
            </a:r>
          </a:p>
          <a:p>
            <a:pPr algn="just"/>
            <a:r>
              <a:rPr lang="ja-JP" altLang="en-US" sz="1200" b="1" i="0" dirty="0">
                <a:effectLst/>
                <a:latin typeface="BIZ UDPゴシック" panose="020B0400000000000000" pitchFamily="50" charset="-128"/>
                <a:ea typeface="BIZ UDPゴシック" panose="020B0400000000000000" pitchFamily="50" charset="-128"/>
              </a:rPr>
              <a:t>「いっしょに歩こう」目の不自由な人の誘導方法を簡単にまとめたリーフレットがダウンロードできます。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just"/>
            <a:endParaRPr lang="en-US" altLang="ja-JP" sz="1200" b="1" dirty="0">
              <a:latin typeface="BIZ UDPゴシック" panose="020B0400000000000000" pitchFamily="50" charset="-128"/>
              <a:ea typeface="BIZ UDPゴシック" panose="020B0400000000000000" pitchFamily="50" charset="-128"/>
            </a:endParaRPr>
          </a:p>
          <a:p>
            <a:pPr algn="just"/>
            <a:r>
              <a:rPr lang="ja-JP" altLang="en-US" sz="1200" b="1" dirty="0">
                <a:effectLst/>
                <a:latin typeface="BIZ UDPゴシック" panose="020B0400000000000000" pitchFamily="50" charset="-128"/>
                <a:ea typeface="BIZ UDPゴシック" panose="020B0400000000000000" pitchFamily="50" charset="-128"/>
              </a:rPr>
              <a:t>（</a:t>
            </a:r>
            <a:r>
              <a:rPr lang="en-US" altLang="ja-JP" sz="1200" b="1" dirty="0">
                <a:effectLst/>
                <a:latin typeface="BIZ UDPゴシック" panose="020B0400000000000000" pitchFamily="50" charset="-128"/>
                <a:ea typeface="BIZ UDPゴシック" panose="020B0400000000000000" pitchFamily="50" charset="-128"/>
              </a:rPr>
              <a:t>https://www.nittento.or.jp/news/koekake.html</a:t>
            </a:r>
            <a:r>
              <a:rPr lang="ja-JP" altLang="en-US" sz="1200" b="1" dirty="0">
                <a:effectLst/>
                <a:latin typeface="BIZ UDPゴシック" panose="020B0400000000000000" pitchFamily="50" charset="-128"/>
                <a:ea typeface="BIZ UDPゴシック" panose="020B0400000000000000" pitchFamily="50" charset="-128"/>
              </a:rPr>
              <a:t>）</a:t>
            </a:r>
            <a:endParaRPr lang="en-US" altLang="ja-JP" sz="1200" b="1" dirty="0">
              <a:effectLst/>
              <a:latin typeface="BIZ UDPゴシック" panose="020B0400000000000000" pitchFamily="50" charset="-128"/>
              <a:ea typeface="BIZ UDPゴシック" panose="020B0400000000000000" pitchFamily="50" charset="-128"/>
            </a:endParaRPr>
          </a:p>
          <a:p>
            <a:pPr algn="just"/>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112" name="テキスト ボックス 111">
            <a:extLst>
              <a:ext uri="{FF2B5EF4-FFF2-40B4-BE49-F238E27FC236}">
                <a16:creationId xmlns:a16="http://schemas.microsoft.com/office/drawing/2014/main" id="{94550107-A600-D50A-04D1-64D0218E8FC8}"/>
              </a:ext>
            </a:extLst>
          </p:cNvPr>
          <p:cNvSpPr txBox="1"/>
          <p:nvPr/>
        </p:nvSpPr>
        <p:spPr>
          <a:xfrm>
            <a:off x="5765867" y="4577084"/>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4</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cxnSp>
        <p:nvCxnSpPr>
          <p:cNvPr id="107" name="直線コネクタ 106">
            <a:extLst>
              <a:ext uri="{FF2B5EF4-FFF2-40B4-BE49-F238E27FC236}">
                <a16:creationId xmlns:a16="http://schemas.microsoft.com/office/drawing/2014/main" id="{DD117CB7-D8B1-BF4E-1A58-A97D216AF15C}"/>
              </a:ext>
            </a:extLst>
          </p:cNvPr>
          <p:cNvCxnSpPr>
            <a:cxnSpLocks/>
          </p:cNvCxnSpPr>
          <p:nvPr/>
        </p:nvCxnSpPr>
        <p:spPr>
          <a:xfrm>
            <a:off x="5681984" y="529524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nvGrpSpPr>
          <p:cNvPr id="8" name="グループ化 7">
            <a:extLst>
              <a:ext uri="{FF2B5EF4-FFF2-40B4-BE49-F238E27FC236}">
                <a16:creationId xmlns:a16="http://schemas.microsoft.com/office/drawing/2014/main" id="{7F8D9F3D-560C-B195-E043-9957EDF0AB1F}"/>
              </a:ext>
            </a:extLst>
          </p:cNvPr>
          <p:cNvGrpSpPr/>
          <p:nvPr/>
        </p:nvGrpSpPr>
        <p:grpSpPr>
          <a:xfrm>
            <a:off x="884064" y="2469823"/>
            <a:ext cx="489403" cy="215444"/>
            <a:chOff x="1312583" y="1662047"/>
            <a:chExt cx="489403" cy="215444"/>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12583" y="1662047"/>
              <a:ext cx="489403" cy="215444"/>
            </a:xfrm>
            <a:prstGeom prst="rect">
              <a:avLst/>
            </a:prstGeom>
            <a:noFill/>
          </p:spPr>
          <p:txBody>
            <a:bodyPr wrap="square">
              <a:spAutoFit/>
            </a:bodyPr>
            <a:lstStyle/>
            <a:p>
              <a:r>
                <a:rPr lang="ja-JP" altLang="en-US" sz="800" b="1" dirty="0">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13" name="グループ化 12">
            <a:extLst>
              <a:ext uri="{FF2B5EF4-FFF2-40B4-BE49-F238E27FC236}">
                <a16:creationId xmlns:a16="http://schemas.microsoft.com/office/drawing/2014/main" id="{82C83BEE-C645-7A1C-29AD-C365BA49A68B}"/>
              </a:ext>
            </a:extLst>
          </p:cNvPr>
          <p:cNvGrpSpPr/>
          <p:nvPr/>
        </p:nvGrpSpPr>
        <p:grpSpPr>
          <a:xfrm>
            <a:off x="5707516" y="2523188"/>
            <a:ext cx="489403" cy="215444"/>
            <a:chOff x="1312583" y="1662047"/>
            <a:chExt cx="489403" cy="215444"/>
          </a:xfrm>
        </p:grpSpPr>
        <p:cxnSp>
          <p:nvCxnSpPr>
            <p:cNvPr id="15" name="直線コネクタ 14">
              <a:extLst>
                <a:ext uri="{FF2B5EF4-FFF2-40B4-BE49-F238E27FC236}">
                  <a16:creationId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8DCA6F8-8807-8A22-84E4-D7848BA80799}"/>
                </a:ext>
              </a:extLst>
            </p:cNvPr>
            <p:cNvSpPr txBox="1"/>
            <p:nvPr/>
          </p:nvSpPr>
          <p:spPr>
            <a:xfrm>
              <a:off x="1312583" y="1662047"/>
              <a:ext cx="489403" cy="215444"/>
            </a:xfrm>
            <a:prstGeom prst="rect">
              <a:avLst/>
            </a:prstGeom>
            <a:noFill/>
          </p:spPr>
          <p:txBody>
            <a:bodyPr wrap="square">
              <a:spAutoFit/>
            </a:bodyPr>
            <a:lstStyle/>
            <a:p>
              <a:r>
                <a:rPr lang="ja-JP" altLang="en-US" sz="800" b="1" dirty="0">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18" name="グループ化 17">
            <a:extLst>
              <a:ext uri="{FF2B5EF4-FFF2-40B4-BE49-F238E27FC236}">
                <a16:creationId xmlns:a16="http://schemas.microsoft.com/office/drawing/2014/main" id="{62EFCDCF-0816-1B0E-241E-93D8A5E3B59B}"/>
              </a:ext>
            </a:extLst>
          </p:cNvPr>
          <p:cNvGrpSpPr/>
          <p:nvPr/>
        </p:nvGrpSpPr>
        <p:grpSpPr>
          <a:xfrm>
            <a:off x="884064" y="4435827"/>
            <a:ext cx="489403" cy="215444"/>
            <a:chOff x="1312583" y="1662047"/>
            <a:chExt cx="489403" cy="215444"/>
          </a:xfrm>
        </p:grpSpPr>
        <p:cxnSp>
          <p:nvCxnSpPr>
            <p:cNvPr id="20" name="直線コネクタ 19">
              <a:extLst>
                <a:ext uri="{FF2B5EF4-FFF2-40B4-BE49-F238E27FC236}">
                  <a16:creationId xmlns:a16="http://schemas.microsoft.com/office/drawing/2014/main"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63B986E1-CDD1-85A6-6ED1-1D9C6DC4BB27}"/>
                </a:ext>
              </a:extLst>
            </p:cNvPr>
            <p:cNvSpPr txBox="1"/>
            <p:nvPr/>
          </p:nvSpPr>
          <p:spPr>
            <a:xfrm>
              <a:off x="1312583" y="1662047"/>
              <a:ext cx="489403" cy="215444"/>
            </a:xfrm>
            <a:prstGeom prst="rect">
              <a:avLst/>
            </a:prstGeom>
            <a:noFill/>
          </p:spPr>
          <p:txBody>
            <a:bodyPr wrap="square">
              <a:spAutoFit/>
            </a:bodyPr>
            <a:lstStyle/>
            <a:p>
              <a:r>
                <a:rPr lang="ja-JP" altLang="en-US" sz="800" b="1" dirty="0">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23" name="グループ化 22">
            <a:extLst>
              <a:ext uri="{FF2B5EF4-FFF2-40B4-BE49-F238E27FC236}">
                <a16:creationId xmlns:a16="http://schemas.microsoft.com/office/drawing/2014/main" id="{45535342-F1E7-D959-7830-2EEA663F9633}"/>
              </a:ext>
            </a:extLst>
          </p:cNvPr>
          <p:cNvGrpSpPr/>
          <p:nvPr/>
        </p:nvGrpSpPr>
        <p:grpSpPr>
          <a:xfrm>
            <a:off x="5664527" y="4435743"/>
            <a:ext cx="489403" cy="215444"/>
            <a:chOff x="1312583" y="1662047"/>
            <a:chExt cx="489403" cy="215444"/>
          </a:xfrm>
        </p:grpSpPr>
        <p:cxnSp>
          <p:nvCxnSpPr>
            <p:cNvPr id="25" name="直線コネクタ 24">
              <a:extLst>
                <a:ext uri="{FF2B5EF4-FFF2-40B4-BE49-F238E27FC236}">
                  <a16:creationId xmlns:a16="http://schemas.microsoft.com/office/drawing/2014/main"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83D6568C-B91F-083F-29B3-85C0FAEA5A2F}"/>
                </a:ext>
              </a:extLst>
            </p:cNvPr>
            <p:cNvSpPr txBox="1"/>
            <p:nvPr/>
          </p:nvSpPr>
          <p:spPr>
            <a:xfrm>
              <a:off x="1312583" y="1662047"/>
              <a:ext cx="489403" cy="215444"/>
            </a:xfrm>
            <a:prstGeom prst="rect">
              <a:avLst/>
            </a:prstGeom>
            <a:noFill/>
          </p:spPr>
          <p:txBody>
            <a:bodyPr wrap="square">
              <a:spAutoFit/>
            </a:bodyPr>
            <a:lstStyle/>
            <a:p>
              <a:r>
                <a:rPr lang="ja-JP" altLang="en-US" sz="800" b="1" dirty="0">
                  <a:solidFill>
                    <a:srgbClr val="006DA4"/>
                  </a:solidFill>
                  <a:latin typeface="BIZ UDPゴシック" panose="020B0400000000000000" pitchFamily="50" charset="-128"/>
                  <a:ea typeface="BIZ UDPゴシック" panose="020B0400000000000000" pitchFamily="50" charset="-128"/>
                </a:rPr>
                <a:t>手引き</a:t>
              </a:r>
            </a:p>
          </p:txBody>
        </p:sp>
      </p:grpSp>
      <p:sp>
        <p:nvSpPr>
          <p:cNvPr id="2" name="テキスト ボックス 1">
            <a:extLst>
              <a:ext uri="{FF2B5EF4-FFF2-40B4-BE49-F238E27FC236}">
                <a16:creationId xmlns:a16="http://schemas.microsoft.com/office/drawing/2014/main" id="{A33FD5B3-80E3-2B8A-E25B-95F7D2295E65}"/>
              </a:ext>
            </a:extLst>
          </p:cNvPr>
          <p:cNvSpPr txBox="1"/>
          <p:nvPr/>
        </p:nvSpPr>
        <p:spPr>
          <a:xfrm>
            <a:off x="5705599" y="3312536"/>
            <a:ext cx="4206600" cy="1015663"/>
          </a:xfrm>
          <a:prstGeom prst="rect">
            <a:avLst/>
          </a:prstGeom>
          <a:noFill/>
        </p:spPr>
        <p:txBody>
          <a:bodyPr wrap="square">
            <a:spAutoFit/>
          </a:bodyPr>
          <a:lstStyle/>
          <a:p>
            <a:pPr algn="just"/>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「あれ」や「これ」、「このように」など、言葉だけだと何を示しているか不明確な言い回しは伝わるまでに時間を要したり、全く伝わらない場合もあります。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a:p>
            <a:pPr algn="just"/>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具体的に説明したり、例え話を活用する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ことでお互いの理解が進むことがあります。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8119BE5-28B2-5EB6-5C9B-F6612BE70882}"/>
              </a:ext>
            </a:extLst>
          </p:cNvPr>
          <p:cNvSpPr txBox="1"/>
          <p:nvPr/>
        </p:nvSpPr>
        <p:spPr>
          <a:xfrm>
            <a:off x="6211821" y="2817456"/>
            <a:ext cx="4098382" cy="369332"/>
          </a:xfrm>
          <a:prstGeom prst="rect">
            <a:avLst/>
          </a:prstGeom>
          <a:noFill/>
        </p:spPr>
        <p:txBody>
          <a:bodyPr wrap="square">
            <a:spAutoFit/>
          </a:bodyPr>
          <a:lstStyle/>
          <a:p>
            <a:pPr algn="l"/>
            <a:r>
              <a:rPr lang="ja-JP" altLang="en-US" b="1" dirty="0">
                <a:solidFill>
                  <a:schemeClr val="tx1"/>
                </a:solidFill>
                <a:latin typeface="BIZ UDPゴシック" panose="020B0400000000000000" pitchFamily="50" charset="-128"/>
                <a:ea typeface="BIZ UDPゴシック" panose="020B0400000000000000" pitchFamily="50" charset="-128"/>
              </a:rPr>
              <a:t>指示</a:t>
            </a:r>
            <a:r>
              <a:rPr lang="ja-JP" altLang="en-US" b="1" i="0" dirty="0">
                <a:solidFill>
                  <a:schemeClr val="tx1"/>
                </a:solidFill>
                <a:effectLst/>
                <a:latin typeface="BIZ UDPゴシック" panose="020B0400000000000000" pitchFamily="50" charset="-128"/>
                <a:ea typeface="BIZ UDPゴシック" panose="020B0400000000000000" pitchFamily="50" charset="-128"/>
              </a:rPr>
              <a:t>語を控える</a:t>
            </a:r>
          </a:p>
        </p:txBody>
      </p:sp>
      <p:pic>
        <p:nvPicPr>
          <p:cNvPr id="31" name="グラフィックス 30" descr="ボリューム">
            <a:extLst>
              <a:ext uri="{FF2B5EF4-FFF2-40B4-BE49-F238E27FC236}">
                <a16:creationId xmlns:a16="http://schemas.microsoft.com/office/drawing/2014/main" id="{53908EA7-DF7C-A78F-1D82-2C2E718C6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3975" y="2681927"/>
            <a:ext cx="508118" cy="508118"/>
          </a:xfrm>
          <a:prstGeom prst="rect">
            <a:avLst/>
          </a:prstGeom>
        </p:spPr>
      </p:pic>
      <p:pic>
        <p:nvPicPr>
          <p:cNvPr id="35" name="グラフィックス 34" descr="アイデアが浮かんだ人">
            <a:extLst>
              <a:ext uri="{FF2B5EF4-FFF2-40B4-BE49-F238E27FC236}">
                <a16:creationId xmlns:a16="http://schemas.microsoft.com/office/drawing/2014/main" id="{754D9831-A7DA-9B74-58F7-CC12FC1C4F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9396" y="2612559"/>
            <a:ext cx="554800" cy="554800"/>
          </a:xfrm>
          <a:prstGeom prst="rect">
            <a:avLst/>
          </a:prstGeom>
        </p:spPr>
      </p:pic>
      <p:sp>
        <p:nvSpPr>
          <p:cNvPr id="14" name="スライド番号プレースホルダー 13">
            <a:extLst>
              <a:ext uri="{FF2B5EF4-FFF2-40B4-BE49-F238E27FC236}">
                <a16:creationId xmlns:a16="http://schemas.microsoft.com/office/drawing/2014/main" id="{E1EBDD2D-29AE-42D3-B8DB-F8275199C9A4}"/>
              </a:ext>
            </a:extLst>
          </p:cNvPr>
          <p:cNvSpPr>
            <a:spLocks noGrp="1"/>
          </p:cNvSpPr>
          <p:nvPr>
            <p:ph type="sldNum" sz="quarter" idx="12"/>
          </p:nvPr>
        </p:nvSpPr>
        <p:spPr/>
        <p:txBody>
          <a:bodyPr/>
          <a:lstStyle/>
          <a:p>
            <a:fld id="{0869AD2D-B8A4-B94C-A8F3-6904FAA7DB71}" type="slidenum">
              <a:rPr kumimoji="1" lang="ja-JP" altLang="en-US" smtClean="0"/>
              <a:pPr/>
              <a:t>23</a:t>
            </a:fld>
            <a:endParaRPr kumimoji="1" lang="ja-JP" altLang="en-US" dirty="0"/>
          </a:p>
        </p:txBody>
      </p:sp>
    </p:spTree>
    <p:extLst>
      <p:ext uri="{BB962C8B-B14F-4D97-AF65-F5344CB8AC3E}">
        <p14:creationId xmlns:p14="http://schemas.microsoft.com/office/powerpoint/2010/main" val="402198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a:extLst>
              <a:ext uri="{FF2B5EF4-FFF2-40B4-BE49-F238E27FC236}">
                <a16:creationId xmlns:a16="http://schemas.microsoft.com/office/drawing/2014/main" id="{72685DA1-1065-7D82-8267-06DC46AE9BA6}"/>
              </a:ext>
            </a:extLst>
          </p:cNvPr>
          <p:cNvSpPr/>
          <p:nvPr/>
        </p:nvSpPr>
        <p:spPr>
          <a:xfrm>
            <a:off x="626757" y="379801"/>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457146" y="614640"/>
            <a:ext cx="5992397"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3398680" y="1441823"/>
            <a:ext cx="4412705" cy="307777"/>
          </a:xfrm>
          <a:prstGeom prst="rect">
            <a:avLst/>
          </a:prstGeom>
          <a:noFill/>
        </p:spPr>
        <p:txBody>
          <a:bodyPr wrap="square">
            <a:spAutoFit/>
          </a:bodyPr>
          <a:lstStyle/>
          <a:p>
            <a:r>
              <a:rPr lang="ja-JP" altLang="en-US" sz="1400" b="1" i="0" dirty="0">
                <a:effectLst/>
                <a:latin typeface="BIZ UDPゴシック" panose="020B0400000000000000" pitchFamily="50" charset="-128"/>
                <a:ea typeface="BIZ UDPゴシック" panose="020B0400000000000000" pitchFamily="50" charset="-128"/>
              </a:rPr>
              <a:t>視覚障害者向け教室として考慮するポイントです。</a:t>
            </a:r>
            <a:endParaRPr lang="ja-JP" altLang="en-US" sz="1400" b="1" dirty="0">
              <a:latin typeface="BIZ UDPゴシック" panose="020B0400000000000000" pitchFamily="50" charset="-128"/>
              <a:ea typeface="BIZ UDPゴシック" panose="020B0400000000000000" pitchFamily="50"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4417244" y="1089497"/>
            <a:ext cx="2100123" cy="318666"/>
            <a:chOff x="5062864" y="921473"/>
            <a:chExt cx="1450923" cy="348616"/>
          </a:xfrm>
        </p:grpSpPr>
        <p:sp>
          <p:nvSpPr>
            <p:cNvPr id="41" name="角丸四角形 40">
              <a:extLst>
                <a:ext uri="{FF2B5EF4-FFF2-40B4-BE49-F238E27FC236}">
                  <a16:creationId xmlns:a16="http://schemas.microsoft.com/office/drawing/2014/main" id="{2D6F923C-4422-4A29-D692-2F9D30DFAB1C}"/>
                </a:ext>
              </a:extLst>
            </p:cNvPr>
            <p:cNvSpPr/>
            <p:nvPr/>
          </p:nvSpPr>
          <p:spPr>
            <a:xfrm>
              <a:off x="5149874" y="921473"/>
              <a:ext cx="1287770" cy="348616"/>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5062864" y="944816"/>
              <a:ext cx="1450923" cy="303033"/>
            </a:xfrm>
            <a:prstGeom prst="rect">
              <a:avLst/>
            </a:prstGeom>
            <a:noFill/>
          </p:spPr>
          <p:txBody>
            <a:bodyPr wrap="square">
              <a:spAutoFit/>
            </a:bodyP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準備の留意点</a:t>
              </a:r>
              <a:endParaRPr lang="ja-JP" altLang="en-US" sz="1200" dirty="0">
                <a:solidFill>
                  <a:schemeClr val="bg1"/>
                </a:solidFill>
                <a:latin typeface="BIZ UDPゴシック" panose="020B0400000000000000" pitchFamily="50" charset="-128"/>
                <a:ea typeface="BIZ UDPゴシック" panose="020B0400000000000000" pitchFamily="50" charset="-128"/>
              </a:endParaRPr>
            </a:p>
          </p:txBody>
        </p:sp>
      </p:grpSp>
      <p:sp>
        <p:nvSpPr>
          <p:cNvPr id="3" name="円/楕円 2">
            <a:extLst>
              <a:ext uri="{FF2B5EF4-FFF2-40B4-BE49-F238E27FC236}">
                <a16:creationId xmlns:a16="http://schemas.microsoft.com/office/drawing/2014/main" id="{134A8C88-82D2-3F5B-59F4-8EE75E738ADC}"/>
              </a:ext>
            </a:extLst>
          </p:cNvPr>
          <p:cNvSpPr/>
          <p:nvPr/>
        </p:nvSpPr>
        <p:spPr>
          <a:xfrm>
            <a:off x="983942" y="2379159"/>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8F672CFB-1D7D-35FA-833D-76DF74C19328}"/>
              </a:ext>
            </a:extLst>
          </p:cNvPr>
          <p:cNvSpPr txBox="1"/>
          <p:nvPr/>
        </p:nvSpPr>
        <p:spPr>
          <a:xfrm>
            <a:off x="1468079" y="2517257"/>
            <a:ext cx="4098382" cy="369332"/>
          </a:xfrm>
          <a:prstGeom prst="rect">
            <a:avLst/>
          </a:prstGeom>
          <a:noFill/>
        </p:spPr>
        <p:txBody>
          <a:bodyPr wrap="square">
            <a:spAutoFit/>
          </a:bodyPr>
          <a:lstStyle/>
          <a:p>
            <a:pPr algn="l"/>
            <a:r>
              <a:rPr lang="ja-JP" altLang="en-US" sz="1800" b="1" i="0" dirty="0">
                <a:effectLst/>
                <a:latin typeface="BIZ UDPゴシック" panose="020B0400000000000000" pitchFamily="50" charset="-128"/>
                <a:ea typeface="BIZ UDPゴシック" panose="020B0400000000000000" pitchFamily="50" charset="-128"/>
              </a:rPr>
              <a:t>画面の向きの回転ロック</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980114" y="3044116"/>
            <a:ext cx="4188250" cy="1384995"/>
          </a:xfrm>
          <a:prstGeom prst="rect">
            <a:avLst/>
          </a:prstGeom>
          <a:noFill/>
        </p:spPr>
        <p:txBody>
          <a:bodyPr wrap="square">
            <a:spAutoFit/>
          </a:bodyPr>
          <a:lstStyle/>
          <a:p>
            <a:pPr algn="just"/>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読み上げの音声になれないうちは無意識にスマホの端末を耳元に持っていくことがあります。</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gn="just"/>
            <a:r>
              <a:rPr lang="ja-JP" altLang="en-US" sz="1400" b="1" i="0" dirty="0">
                <a:effectLst/>
                <a:latin typeface="BIZ UDPゴシック" panose="020B0400000000000000" pitchFamily="50" charset="-128"/>
                <a:ea typeface="BIZ UDPゴシック" panose="020B0400000000000000" pitchFamily="50" charset="-128"/>
              </a:rPr>
              <a:t>持ち方によって画面が回転すると、回転したことを読み上げてしまい煩わしくなります。</a:t>
            </a:r>
            <a:endParaRPr lang="en-US" altLang="ja-JP" sz="1400" b="1" i="0" dirty="0">
              <a:effectLst/>
              <a:latin typeface="BIZ UDPゴシック" panose="020B0400000000000000" pitchFamily="50" charset="-128"/>
              <a:ea typeface="BIZ UDPゴシック" panose="020B0400000000000000" pitchFamily="50" charset="-128"/>
            </a:endParaRPr>
          </a:p>
          <a:p>
            <a:pPr algn="just"/>
            <a:r>
              <a:rPr lang="ja-JP" altLang="en-US" sz="1400" b="1" i="0" dirty="0">
                <a:effectLst/>
                <a:latin typeface="BIZ UDPゴシック" panose="020B0400000000000000" pitchFamily="50" charset="-128"/>
                <a:ea typeface="BIZ UDPゴシック" panose="020B0400000000000000" pitchFamily="50" charset="-128"/>
              </a:rPr>
              <a:t>画面の回転をロックしてスマホ体験を進める選択肢もあります。</a:t>
            </a:r>
            <a:endParaRPr lang="en-US" altLang="ja-JP" sz="1400" b="1" i="0" dirty="0">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1258" y="2305334"/>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cxnSp>
        <p:nvCxnSpPr>
          <p:cNvPr id="19" name="直線コネクタ 18">
            <a:extLst>
              <a:ext uri="{FF2B5EF4-FFF2-40B4-BE49-F238E27FC236}">
                <a16:creationId xmlns:a16="http://schemas.microsoft.com/office/drawing/2014/main" id="{F1FCBE58-8679-42B7-3DD0-095970C77F14}"/>
              </a:ext>
            </a:extLst>
          </p:cNvPr>
          <p:cNvCxnSpPr>
            <a:cxnSpLocks/>
          </p:cNvCxnSpPr>
          <p:nvPr/>
        </p:nvCxnSpPr>
        <p:spPr>
          <a:xfrm>
            <a:off x="1000206" y="295644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sp>
        <p:nvSpPr>
          <p:cNvPr id="90" name="円/楕円 89">
            <a:extLst>
              <a:ext uri="{FF2B5EF4-FFF2-40B4-BE49-F238E27FC236}">
                <a16:creationId xmlns:a16="http://schemas.microsoft.com/office/drawing/2014/main" id="{FC45945D-CA74-02FE-FD84-2D887B07FF20}"/>
              </a:ext>
            </a:extLst>
          </p:cNvPr>
          <p:cNvSpPr/>
          <p:nvPr/>
        </p:nvSpPr>
        <p:spPr>
          <a:xfrm>
            <a:off x="5765572" y="2375858"/>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5842888" y="2297810"/>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2</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cxnSp>
        <p:nvCxnSpPr>
          <p:cNvPr id="89" name="直線コネクタ 88">
            <a:extLst>
              <a:ext uri="{FF2B5EF4-FFF2-40B4-BE49-F238E27FC236}">
                <a16:creationId xmlns:a16="http://schemas.microsoft.com/office/drawing/2014/main" id="{54E49C83-2CE6-4F20-ED25-BFDCC5DFFDD7}"/>
              </a:ext>
            </a:extLst>
          </p:cNvPr>
          <p:cNvCxnSpPr>
            <a:cxnSpLocks/>
          </p:cNvCxnSpPr>
          <p:nvPr/>
        </p:nvCxnSpPr>
        <p:spPr>
          <a:xfrm>
            <a:off x="5781836" y="295670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nvGrpSpPr>
          <p:cNvPr id="8" name="グループ化 7">
            <a:extLst>
              <a:ext uri="{FF2B5EF4-FFF2-40B4-BE49-F238E27FC236}">
                <a16:creationId xmlns:a16="http://schemas.microsoft.com/office/drawing/2014/main" id="{7F8D9F3D-560C-B195-E043-9957EDF0AB1F}"/>
              </a:ext>
            </a:extLst>
          </p:cNvPr>
          <p:cNvGrpSpPr/>
          <p:nvPr/>
        </p:nvGrpSpPr>
        <p:grpSpPr>
          <a:xfrm>
            <a:off x="954714" y="2182245"/>
            <a:ext cx="489403" cy="215444"/>
            <a:chOff x="1306233" y="1662047"/>
            <a:chExt cx="489403" cy="215444"/>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06233" y="1662047"/>
              <a:ext cx="489403" cy="215444"/>
            </a:xfrm>
            <a:prstGeom prst="rect">
              <a:avLst/>
            </a:prstGeom>
            <a:noFill/>
          </p:spPr>
          <p:txBody>
            <a:bodyPr wrap="square">
              <a:spAutoFit/>
            </a:bodyPr>
            <a:lstStyle/>
            <a:p>
              <a:r>
                <a:rPr lang="ja-JP" altLang="en-US" sz="800" b="1" dirty="0">
                  <a:solidFill>
                    <a:srgbClr val="006DA4"/>
                  </a:solidFill>
                  <a:latin typeface="BIZ UDPゴシック" panose="020B0400000000000000" pitchFamily="50" charset="-128"/>
                  <a:ea typeface="BIZ UDPゴシック" panose="020B0400000000000000" pitchFamily="50" charset="-128"/>
                </a:rPr>
                <a:t>手引き</a:t>
              </a:r>
            </a:p>
          </p:txBody>
        </p:sp>
      </p:grpSp>
      <p:sp>
        <p:nvSpPr>
          <p:cNvPr id="2" name="テキスト ボックス 1">
            <a:extLst>
              <a:ext uri="{FF2B5EF4-FFF2-40B4-BE49-F238E27FC236}">
                <a16:creationId xmlns:a16="http://schemas.microsoft.com/office/drawing/2014/main" id="{A33FD5B3-80E3-2B8A-E25B-95F7D2295E65}"/>
              </a:ext>
            </a:extLst>
          </p:cNvPr>
          <p:cNvSpPr txBox="1"/>
          <p:nvPr/>
        </p:nvSpPr>
        <p:spPr>
          <a:xfrm>
            <a:off x="5782599" y="3055336"/>
            <a:ext cx="4206600" cy="1169551"/>
          </a:xfrm>
          <a:prstGeom prst="rect">
            <a:avLst/>
          </a:prstGeom>
          <a:noFill/>
        </p:spPr>
        <p:txBody>
          <a:bodyPr wrap="square">
            <a:spAutoFit/>
          </a:bodyPr>
          <a:lstStyle/>
          <a:p>
            <a:pPr algn="just"/>
            <a:r>
              <a:rPr lang="ja-JP" altLang="en-US" sz="1400" b="1" i="0" dirty="0">
                <a:effectLst/>
                <a:latin typeface="BIZ UDPゴシック" panose="020B0400000000000000" pitchFamily="50" charset="-128"/>
                <a:ea typeface="BIZ UDPゴシック" panose="020B0400000000000000" pitchFamily="50" charset="-128"/>
              </a:rPr>
              <a:t>同じ部屋で複数のスマホ端末の読み上げが重なると、手元の読み上げ音声に集中できないことがあります。</a:t>
            </a:r>
            <a:endParaRPr lang="en-US" altLang="ja-JP" sz="1400" b="1" i="0" dirty="0">
              <a:effectLst/>
              <a:latin typeface="BIZ UDPゴシック" panose="020B0400000000000000" pitchFamily="50" charset="-128"/>
              <a:ea typeface="BIZ UDPゴシック" panose="020B0400000000000000" pitchFamily="50" charset="-128"/>
            </a:endParaRPr>
          </a:p>
          <a:p>
            <a:pPr algn="just"/>
            <a:r>
              <a:rPr lang="ja-JP" altLang="en-US" sz="1400" b="1" i="0" dirty="0">
                <a:effectLst/>
                <a:latin typeface="BIZ UDPゴシック" panose="020B0400000000000000" pitchFamily="50" charset="-128"/>
                <a:ea typeface="BIZ UDPゴシック" panose="020B0400000000000000" pitchFamily="50" charset="-128"/>
              </a:rPr>
              <a:t>座る</a:t>
            </a:r>
            <a:r>
              <a:rPr lang="ja-JP" altLang="en-US" sz="1400" b="1" dirty="0">
                <a:latin typeface="BIZ UDPゴシック" panose="020B0400000000000000" pitchFamily="50" charset="-128"/>
                <a:ea typeface="BIZ UDPゴシック" panose="020B0400000000000000" pitchFamily="50" charset="-128"/>
              </a:rPr>
              <a:t>位置</a:t>
            </a:r>
            <a:r>
              <a:rPr lang="ja-JP" altLang="en-US" sz="1400" b="1" i="0" dirty="0">
                <a:effectLst/>
                <a:latin typeface="BIZ UDPゴシック" panose="020B0400000000000000" pitchFamily="50" charset="-128"/>
                <a:ea typeface="BIZ UDPゴシック" panose="020B0400000000000000" pitchFamily="50" charset="-128"/>
              </a:rPr>
              <a:t>の工夫したり、イヤホン</a:t>
            </a:r>
            <a:r>
              <a:rPr lang="ja-JP" altLang="en-US" sz="1400" b="1" dirty="0">
                <a:latin typeface="BIZ UDPゴシック" panose="020B0400000000000000" pitchFamily="50" charset="-128"/>
                <a:ea typeface="BIZ UDPゴシック" panose="020B0400000000000000" pitchFamily="50" charset="-128"/>
              </a:rPr>
              <a:t>を</a:t>
            </a:r>
            <a:r>
              <a:rPr lang="ja-JP" altLang="en-US" sz="1400" b="1" i="0" dirty="0">
                <a:effectLst/>
                <a:latin typeface="BIZ UDPゴシック" panose="020B0400000000000000" pitchFamily="50" charset="-128"/>
                <a:ea typeface="BIZ UDPゴシック" panose="020B0400000000000000" pitchFamily="50" charset="-128"/>
              </a:rPr>
              <a:t>使用するという選択肢が考えられます。</a:t>
            </a:r>
          </a:p>
        </p:txBody>
      </p:sp>
      <p:sp>
        <p:nvSpPr>
          <p:cNvPr id="11" name="テキスト ボックス 10">
            <a:extLst>
              <a:ext uri="{FF2B5EF4-FFF2-40B4-BE49-F238E27FC236}">
                <a16:creationId xmlns:a16="http://schemas.microsoft.com/office/drawing/2014/main" id="{B8119BE5-28B2-5EB6-5C9B-F6612BE70882}"/>
              </a:ext>
            </a:extLst>
          </p:cNvPr>
          <p:cNvSpPr txBox="1"/>
          <p:nvPr/>
        </p:nvSpPr>
        <p:spPr>
          <a:xfrm>
            <a:off x="6255497" y="2523562"/>
            <a:ext cx="4098382" cy="369332"/>
          </a:xfrm>
          <a:prstGeom prst="rect">
            <a:avLst/>
          </a:prstGeom>
          <a:noFill/>
        </p:spPr>
        <p:txBody>
          <a:bodyPr wrap="square">
            <a:spAutoFit/>
          </a:bodyPr>
          <a:lstStyle/>
          <a:p>
            <a:pPr algn="l"/>
            <a:r>
              <a:rPr lang="ja-JP" altLang="en-US" sz="1800" b="1" i="0" dirty="0">
                <a:effectLst/>
                <a:latin typeface="BIZ UDPゴシック" panose="020B0400000000000000" pitchFamily="50" charset="-128"/>
                <a:ea typeface="BIZ UDPゴシック" panose="020B0400000000000000" pitchFamily="50" charset="-128"/>
              </a:rPr>
              <a:t>イヤホン・ヘッドホン</a:t>
            </a:r>
          </a:p>
        </p:txBody>
      </p:sp>
      <p:pic>
        <p:nvPicPr>
          <p:cNvPr id="18" name="グラフィックス 17" descr="ヘッドホン">
            <a:extLst>
              <a:ext uri="{FF2B5EF4-FFF2-40B4-BE49-F238E27FC236}">
                <a16:creationId xmlns:a16="http://schemas.microsoft.com/office/drawing/2014/main" id="{7B758125-22AF-29D0-ED74-CFB874899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3236" y="2228479"/>
            <a:ext cx="755872" cy="755872"/>
          </a:xfrm>
          <a:prstGeom prst="rect">
            <a:avLst/>
          </a:prstGeom>
        </p:spPr>
      </p:pic>
      <p:pic>
        <p:nvPicPr>
          <p:cNvPr id="23" name="グラフィックス 22" descr="スマート フォン">
            <a:extLst>
              <a:ext uri="{FF2B5EF4-FFF2-40B4-BE49-F238E27FC236}">
                <a16:creationId xmlns:a16="http://schemas.microsoft.com/office/drawing/2014/main" id="{EEC5BBD8-CA10-03DB-B792-07480E4B43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358904" y="2280016"/>
            <a:ext cx="809460" cy="809460"/>
          </a:xfrm>
          <a:prstGeom prst="rect">
            <a:avLst/>
          </a:prstGeom>
        </p:spPr>
      </p:pic>
      <p:grpSp>
        <p:nvGrpSpPr>
          <p:cNvPr id="39" name="グループ化 38">
            <a:extLst>
              <a:ext uri="{FF2B5EF4-FFF2-40B4-BE49-F238E27FC236}">
                <a16:creationId xmlns:a16="http://schemas.microsoft.com/office/drawing/2014/main" id="{7F8D9F3D-560C-B195-E043-9957EDF0AB1F}"/>
              </a:ext>
            </a:extLst>
          </p:cNvPr>
          <p:cNvGrpSpPr/>
          <p:nvPr/>
        </p:nvGrpSpPr>
        <p:grpSpPr>
          <a:xfrm>
            <a:off x="5764617" y="2182245"/>
            <a:ext cx="489403" cy="215444"/>
            <a:chOff x="1306233" y="1662047"/>
            <a:chExt cx="489403" cy="215444"/>
          </a:xfrm>
        </p:grpSpPr>
        <p:cxnSp>
          <p:nvCxnSpPr>
            <p:cNvPr id="43" name="直線コネクタ 42">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D898D8BA-5456-BAD4-9CD3-BF87AF556068}"/>
                </a:ext>
              </a:extLst>
            </p:cNvPr>
            <p:cNvSpPr txBox="1"/>
            <p:nvPr/>
          </p:nvSpPr>
          <p:spPr>
            <a:xfrm>
              <a:off x="1306233" y="1662047"/>
              <a:ext cx="489403" cy="215444"/>
            </a:xfrm>
            <a:prstGeom prst="rect">
              <a:avLst/>
            </a:prstGeom>
            <a:noFill/>
          </p:spPr>
          <p:txBody>
            <a:bodyPr wrap="square">
              <a:spAutoFit/>
            </a:bodyPr>
            <a:lstStyle/>
            <a:p>
              <a:r>
                <a:rPr lang="ja-JP" altLang="en-US" sz="800" b="1" dirty="0">
                  <a:solidFill>
                    <a:srgbClr val="006DA4"/>
                  </a:solidFill>
                  <a:latin typeface="BIZ UDPゴシック" panose="020B0400000000000000" pitchFamily="50" charset="-128"/>
                  <a:ea typeface="BIZ UDPゴシック" panose="020B0400000000000000" pitchFamily="50" charset="-128"/>
                </a:rPr>
                <a:t>手引き</a:t>
              </a:r>
            </a:p>
          </p:txBody>
        </p:sp>
      </p:grpSp>
      <p:sp>
        <p:nvSpPr>
          <p:cNvPr id="12" name="スライド番号プレースホルダー 11">
            <a:extLst>
              <a:ext uri="{FF2B5EF4-FFF2-40B4-BE49-F238E27FC236}">
                <a16:creationId xmlns:a16="http://schemas.microsoft.com/office/drawing/2014/main" id="{7C23C80F-3098-484B-8971-9B2999601B0D}"/>
              </a:ext>
            </a:extLst>
          </p:cNvPr>
          <p:cNvSpPr>
            <a:spLocks noGrp="1"/>
          </p:cNvSpPr>
          <p:nvPr>
            <p:ph type="sldNum" sz="quarter" idx="12"/>
          </p:nvPr>
        </p:nvSpPr>
        <p:spPr/>
        <p:txBody>
          <a:bodyPr/>
          <a:lstStyle/>
          <a:p>
            <a:fld id="{0869AD2D-B8A4-B94C-A8F3-6904FAA7DB71}" type="slidenum">
              <a:rPr kumimoji="1" lang="ja-JP" altLang="en-US" smtClean="0"/>
              <a:pPr/>
              <a:t>24</a:t>
            </a:fld>
            <a:endParaRPr kumimoji="1" lang="ja-JP" altLang="en-US" dirty="0"/>
          </a:p>
        </p:txBody>
      </p:sp>
    </p:spTree>
    <p:extLst>
      <p:ext uri="{BB962C8B-B14F-4D97-AF65-F5344CB8AC3E}">
        <p14:creationId xmlns:p14="http://schemas.microsoft.com/office/powerpoint/2010/main" val="3709880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A9575C32-0924-B273-D6EC-8241DD6E38E6}"/>
              </a:ext>
            </a:extLst>
          </p:cNvPr>
          <p:cNvSpPr/>
          <p:nvPr/>
        </p:nvSpPr>
        <p:spPr>
          <a:xfrm>
            <a:off x="752684" y="593558"/>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5D739E23-7F53-F943-2A3C-D03DD784E6DA}"/>
              </a:ext>
            </a:extLst>
          </p:cNvPr>
          <p:cNvSpPr txBox="1"/>
          <p:nvPr/>
        </p:nvSpPr>
        <p:spPr>
          <a:xfrm>
            <a:off x="1314505" y="1634872"/>
            <a:ext cx="8274838" cy="2339487"/>
          </a:xfrm>
          <a:prstGeom prst="rect">
            <a:avLst/>
          </a:prstGeom>
          <a:noFill/>
        </p:spPr>
        <p:txBody>
          <a:bodyPr wrap="square">
            <a:spAutoFit/>
          </a:bodyPr>
          <a:lstStyle/>
          <a:p>
            <a:pPr algn="just">
              <a:lnSpc>
                <a:spcPts val="164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免責</a:t>
            </a:r>
            <a:r>
              <a:rPr lang="en-US" altLang="ja-JP" sz="1400" dirty="0">
                <a:latin typeface="BIZ UDPゴシック" panose="020B0400000000000000" pitchFamily="50" charset="-128"/>
                <a:ea typeface="BIZ UDPゴシック" panose="020B0400000000000000" pitchFamily="50" charset="-128"/>
              </a:rPr>
              <a:t>】</a:t>
            </a:r>
          </a:p>
          <a:p>
            <a:pPr algn="just">
              <a:lnSpc>
                <a:spcPts val="1840"/>
              </a:lnSpc>
            </a:pPr>
            <a:r>
              <a:rPr lang="ja-JP" altLang="en-US" sz="1200" dirty="0">
                <a:latin typeface="BIZ UDPゴシック" panose="020B0400000000000000" pitchFamily="50" charset="-128"/>
                <a:ea typeface="BIZ UDPゴシック" panose="020B0400000000000000" pitchFamily="50" charset="-128"/>
              </a:rPr>
              <a:t>※本ガイドブックで紹介しているアプリ</a:t>
            </a:r>
            <a:r>
              <a:rPr lang="ja-JP" altLang="en-US" sz="1200" dirty="0">
                <a:solidFill>
                  <a:srgbClr val="211D1E"/>
                </a:solidFill>
                <a:latin typeface="BIZ UDPゴシック" panose="020B0400000000000000" pitchFamily="50" charset="-128"/>
                <a:ea typeface="BIZ UDPゴシック" panose="020B0400000000000000" pitchFamily="50" charset="-128"/>
              </a:rPr>
              <a:t>、</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サービス内容や情報は２０２３年</a:t>
            </a:r>
            <a:r>
              <a:rPr lang="en-US" altLang="ja-JP" sz="1200" dirty="0">
                <a:solidFill>
                  <a:srgbClr val="211D1E"/>
                </a:solidFill>
                <a:effectLst/>
                <a:latin typeface="BIZ UDPゴシック" panose="020B0400000000000000" pitchFamily="50" charset="-128"/>
                <a:ea typeface="BIZ UDPゴシック" panose="020B0400000000000000" pitchFamily="50" charset="-128"/>
              </a:rPr>
              <a:t>12</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月時点のものです。内容については変更</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gn="just">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される場合もあります。あらかじめご了承ください。</a:t>
            </a:r>
          </a:p>
          <a:p>
            <a:pPr algn="just">
              <a:lnSpc>
                <a:spcPts val="1840"/>
              </a:lnSpc>
            </a:pPr>
            <a:r>
              <a:rPr lang="ja-JP" altLang="en-US" sz="1200" dirty="0">
                <a:latin typeface="BIZ UDPゴシック" panose="020B0400000000000000" pitchFamily="50" charset="-128"/>
                <a:ea typeface="BIZ UDPゴシック" panose="020B0400000000000000" pitchFamily="50" charset="-128"/>
              </a:rPr>
              <a:t>※掲</a:t>
            </a:r>
            <a:r>
              <a:rPr lang="ja-JP" altLang="en-US" sz="1200" dirty="0">
                <a:solidFill>
                  <a:srgbClr val="211D1E"/>
                </a:solidFill>
                <a:effectLst/>
                <a:latin typeface="BIZ UDPゴシック" panose="020B0400000000000000" pitchFamily="50" charset="-128"/>
                <a:ea typeface="BIZ UDPゴシック" panose="020B0400000000000000" pitchFamily="50" charset="-128"/>
              </a:rPr>
              <a:t>載している情報や製品、アプリの利用により生じた損害については一切の責任を負いませんので、ご了承ください。</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solidFill>
                  <a:srgbClr val="211D1E"/>
                </a:solidFill>
                <a:effectLst/>
                <a:latin typeface="BIZ UDPゴシック" panose="020B0400000000000000" pitchFamily="50" charset="-128"/>
                <a:ea typeface="BIZ UDPゴシック" panose="020B0400000000000000" pitchFamily="50" charset="-128"/>
              </a:rPr>
              <a:t>※</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本ガイドブックで紹介している操作手順は、</a:t>
            </a:r>
            <a:r>
              <a:rPr lang="en" altLang="ja-JP" sz="1200" dirty="0">
                <a:solidFill>
                  <a:srgbClr val="211D1E"/>
                </a:solidFill>
                <a:latin typeface="BIZ UDPゴシック" panose="020B0400000000000000" pitchFamily="50" charset="-128"/>
                <a:ea typeface="BIZ UDPゴシック" panose="020B0400000000000000" pitchFamily="50" charset="-128"/>
              </a:rPr>
              <a:t>iPhone SE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を使って説明しています。機種や</a:t>
            </a:r>
            <a:r>
              <a:rPr lang="en" altLang="ja-JP" sz="1200" dirty="0">
                <a:solidFill>
                  <a:srgbClr val="211D1E"/>
                </a:solidFill>
                <a:effectLst/>
                <a:latin typeface="BIZ UDPゴシック" panose="020B0400000000000000" pitchFamily="50" charset="-128"/>
                <a:ea typeface="BIZ UDPゴシック" panose="020B0400000000000000" pitchFamily="50" charset="-128"/>
              </a:rPr>
              <a:t>OS</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のバージョンにより</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gn="just">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操作手順が異なる場合もありますので、あらかじめご了承ください。</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solidFill>
                  <a:srgbClr val="211D1E"/>
                </a:solidFill>
                <a:latin typeface="BIZ UDPゴシック" panose="020B0400000000000000" pitchFamily="50" charset="-128"/>
                <a:ea typeface="BIZ UDPゴシック" panose="020B0400000000000000" pitchFamily="50" charset="-128"/>
              </a:rPr>
              <a:t>※</a:t>
            </a:r>
            <a:r>
              <a:rPr lang="ja-JP" altLang="en-US" sz="1200" dirty="0">
                <a:solidFill>
                  <a:srgbClr val="211D1E"/>
                </a:solidFill>
                <a:latin typeface="BIZ UDPゴシック" panose="020B0400000000000000" pitchFamily="50" charset="-128"/>
                <a:ea typeface="BIZ UDPゴシック" panose="020B0400000000000000" pitchFamily="50" charset="-128"/>
              </a:rPr>
              <a:t>掲載している内容は、情報の提供のみを目的としています。このガイドブックによる運用については、必ずご自身の</a:t>
            </a:r>
            <a:endParaRPr lang="en-US" altLang="ja-JP" sz="1200" dirty="0">
              <a:solidFill>
                <a:srgbClr val="211D1E"/>
              </a:solidFill>
              <a:latin typeface="BIZ UDPゴシック" panose="020B0400000000000000" pitchFamily="50" charset="-128"/>
              <a:ea typeface="BIZ UDPゴシック" panose="020B0400000000000000" pitchFamily="50" charset="-128"/>
            </a:endParaRPr>
          </a:p>
          <a:p>
            <a:pPr algn="just">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責任と判断によって行ってください。</a:t>
            </a:r>
          </a:p>
          <a:p>
            <a:pPr algn="just">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また、事例として紹介するサービスや製品は一例です。各都道府県・自治体の方針に従い、使用するものを決定して</a:t>
            </a:r>
            <a:endParaRPr lang="en-US" altLang="ja-JP" sz="1200" dirty="0">
              <a:solidFill>
                <a:srgbClr val="211D1E"/>
              </a:solidFill>
              <a:latin typeface="BIZ UDPゴシック" panose="020B0400000000000000" pitchFamily="50" charset="-128"/>
              <a:ea typeface="BIZ UDPゴシック" panose="020B0400000000000000" pitchFamily="50" charset="-128"/>
            </a:endParaRPr>
          </a:p>
          <a:p>
            <a:pPr algn="just">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ください。</a:t>
            </a:r>
            <a:endParaRPr lang="ja-JP" altLang="en-US" sz="1200" dirty="0">
              <a:solidFill>
                <a:srgbClr val="211D1E"/>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36B3E305-8B5F-22D9-045C-EF7E4FE14AE4}"/>
              </a:ext>
            </a:extLst>
          </p:cNvPr>
          <p:cNvSpPr txBox="1"/>
          <p:nvPr/>
        </p:nvSpPr>
        <p:spPr>
          <a:xfrm>
            <a:off x="2019562" y="916293"/>
            <a:ext cx="6864724"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免責・他社所有商標に関する表示</a:t>
            </a:r>
          </a:p>
        </p:txBody>
      </p:sp>
      <p:sp>
        <p:nvSpPr>
          <p:cNvPr id="6" name="テキスト ボックス 5">
            <a:extLst>
              <a:ext uri="{FF2B5EF4-FFF2-40B4-BE49-F238E27FC236}">
                <a16:creationId xmlns:a16="http://schemas.microsoft.com/office/drawing/2014/main" id="{201022A5-C2BD-D27A-D3CD-8707FDA21CED}"/>
              </a:ext>
            </a:extLst>
          </p:cNvPr>
          <p:cNvSpPr txBox="1"/>
          <p:nvPr/>
        </p:nvSpPr>
        <p:spPr>
          <a:xfrm>
            <a:off x="1314505" y="4026522"/>
            <a:ext cx="8274838" cy="2775568"/>
          </a:xfrm>
          <a:prstGeom prst="rect">
            <a:avLst/>
          </a:prstGeom>
          <a:noFill/>
        </p:spPr>
        <p:txBody>
          <a:bodyPr wrap="square">
            <a:spAutoFit/>
          </a:bodyPr>
          <a:lstStyle/>
          <a:p>
            <a:pPr algn="just">
              <a:lnSpc>
                <a:spcPts val="164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商標</a:t>
            </a:r>
            <a:r>
              <a:rPr lang="en-US" altLang="ja-JP" sz="1400" dirty="0">
                <a:latin typeface="BIZ UDPゴシック" panose="020B0400000000000000" pitchFamily="50" charset="-128"/>
                <a:ea typeface="BIZ UDPゴシック" panose="020B0400000000000000" pitchFamily="50" charset="-128"/>
              </a:rPr>
              <a:t>】</a:t>
            </a:r>
          </a:p>
          <a:p>
            <a:pPr algn="just"/>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iPhone</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Safari</a:t>
            </a:r>
            <a:r>
              <a:rPr lang="ja-JP" altLang="en-US" sz="1200" dirty="0">
                <a:latin typeface="BIZ UDPゴシック" panose="020B0400000000000000" pitchFamily="50" charset="-128"/>
                <a:ea typeface="BIZ UDPゴシック" panose="020B0400000000000000" pitchFamily="50" charset="-128"/>
              </a:rPr>
              <a:t>は米国および他の国々における</a:t>
            </a:r>
            <a:r>
              <a:rPr lang="en-US" altLang="ja-JP" sz="1200" dirty="0">
                <a:latin typeface="BIZ UDPゴシック" panose="020B0400000000000000" pitchFamily="50" charset="-128"/>
                <a:ea typeface="BIZ UDPゴシック" panose="020B0400000000000000" pitchFamily="50" charset="-128"/>
              </a:rPr>
              <a:t>Apple Inc.</a:t>
            </a:r>
            <a:r>
              <a:rPr lang="ja-JP" altLang="en-US" sz="1200" dirty="0">
                <a:latin typeface="BIZ UDPゴシック" panose="020B0400000000000000" pitchFamily="50" charset="-128"/>
                <a:ea typeface="BIZ UDPゴシック" panose="020B0400000000000000" pitchFamily="50" charset="-128"/>
              </a:rPr>
              <a:t>の登録商標です。</a:t>
            </a:r>
            <a:endParaRPr lang="en-US" altLang="ja-JP" sz="1200" dirty="0">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latin typeface="BIZ UDPゴシック" panose="020B0400000000000000" pitchFamily="50" charset="-128"/>
                <a:ea typeface="BIZ UDPゴシック" panose="020B0400000000000000" pitchFamily="50" charset="-128"/>
              </a:rPr>
              <a:t>※</a:t>
            </a:r>
            <a:r>
              <a:rPr lang="en" altLang="ja-JP" sz="1200" i="0" dirty="0">
                <a:effectLst/>
                <a:latin typeface="BIZ UDPゴシック" panose="020B0400000000000000" pitchFamily="50" charset="-128"/>
                <a:ea typeface="BIZ UDPゴシック" panose="020B0400000000000000" pitchFamily="50" charset="-128"/>
              </a:rPr>
              <a:t>QR</a:t>
            </a:r>
            <a:r>
              <a:rPr lang="ja-JP" altLang="en-US" sz="1200" i="0" dirty="0">
                <a:effectLst/>
                <a:latin typeface="BIZ UDPゴシック" panose="020B0400000000000000" pitchFamily="50" charset="-128"/>
                <a:ea typeface="BIZ UDPゴシック" panose="020B0400000000000000" pitchFamily="50" charset="-128"/>
              </a:rPr>
              <a:t>コードは</a:t>
            </a:r>
            <a:r>
              <a:rPr lang="ja-JP" altLang="en-US" sz="1200" dirty="0">
                <a:latin typeface="BIZ UDPゴシック" panose="020B0400000000000000" pitchFamily="50" charset="-128"/>
                <a:ea typeface="BIZ UDPゴシック" panose="020B0400000000000000" pitchFamily="50" charset="-128"/>
              </a:rPr>
              <a:t>株式会社</a:t>
            </a:r>
            <a:r>
              <a:rPr lang="ja-JP" altLang="en-US" sz="1200" i="0" dirty="0">
                <a:effectLst/>
                <a:latin typeface="BIZ UDPゴシック" panose="020B0400000000000000" pitchFamily="50" charset="-128"/>
                <a:ea typeface="BIZ UDPゴシック" panose="020B0400000000000000" pitchFamily="50" charset="-128"/>
              </a:rPr>
              <a:t>デンソーウェーブの登録商標です。</a:t>
            </a:r>
            <a:endParaRPr lang="en-US" altLang="ja-JP" sz="1200" i="0" dirty="0">
              <a:effectLst/>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latin typeface="BIZ UDPゴシック" panose="020B0400000000000000" pitchFamily="50" charset="-128"/>
                <a:ea typeface="BIZ UDPゴシック" panose="020B0400000000000000" pitchFamily="50" charset="-128"/>
              </a:rPr>
              <a:t>※Seeing AI</a:t>
            </a:r>
            <a:r>
              <a:rPr lang="ja-JP" altLang="en-US" sz="1200" dirty="0">
                <a:latin typeface="BIZ UDPゴシック" panose="020B0400000000000000" pitchFamily="50" charset="-128"/>
                <a:ea typeface="BIZ UDPゴシック" panose="020B0400000000000000" pitchFamily="50" charset="-128"/>
              </a:rPr>
              <a:t>は米国</a:t>
            </a:r>
            <a:r>
              <a:rPr lang="en-US" altLang="ja-JP" sz="1200" dirty="0">
                <a:latin typeface="BIZ UDPゴシック" panose="020B0400000000000000" pitchFamily="50" charset="-128"/>
                <a:ea typeface="BIZ UDPゴシック" panose="020B0400000000000000" pitchFamily="50" charset="-128"/>
              </a:rPr>
              <a:t>Microsoft Corporation</a:t>
            </a:r>
            <a:r>
              <a:rPr lang="ja-JP" altLang="en-US" sz="1200" dirty="0">
                <a:latin typeface="BIZ UDPゴシック" panose="020B0400000000000000" pitchFamily="50" charset="-128"/>
                <a:ea typeface="BIZ UDPゴシック" panose="020B0400000000000000" pitchFamily="50" charset="-128"/>
              </a:rPr>
              <a:t>の米国およびその他の国における登録商標です。</a:t>
            </a:r>
          </a:p>
          <a:p>
            <a:pPr algn="just">
              <a:lnSpc>
                <a:spcPts val="1840"/>
              </a:lnSpc>
            </a:pPr>
            <a:r>
              <a:rPr lang="en-US" altLang="ja-JP" sz="1200" dirty="0">
                <a:latin typeface="BIZ UDPゴシック" panose="020B0400000000000000" pitchFamily="50" charset="-128"/>
                <a:ea typeface="BIZ UDPゴシック" panose="020B0400000000000000" pitchFamily="50" charset="-128"/>
              </a:rPr>
              <a:t>※Tap </a:t>
            </a:r>
            <a:r>
              <a:rPr lang="en-US" altLang="ja-JP" sz="1200" dirty="0" err="1">
                <a:latin typeface="BIZ UDPゴシック" panose="020B0400000000000000" pitchFamily="50" charset="-128"/>
                <a:ea typeface="BIZ UDPゴシック" panose="020B0400000000000000" pitchFamily="50" charset="-128"/>
              </a:rPr>
              <a:t>Tap</a:t>
            </a:r>
            <a:r>
              <a:rPr lang="en-US" altLang="ja-JP" sz="1200" dirty="0">
                <a:latin typeface="BIZ UDPゴシック" panose="020B0400000000000000" pitchFamily="50" charset="-128"/>
                <a:ea typeface="BIZ UDPゴシック" panose="020B0400000000000000" pitchFamily="50" charset="-128"/>
              </a:rPr>
              <a:t> See</a:t>
            </a:r>
            <a:r>
              <a:rPr lang="ja-JP" altLang="en-US" sz="1200" dirty="0">
                <a:latin typeface="BIZ UDPゴシック" panose="020B0400000000000000" pitchFamily="50" charset="-128"/>
                <a:ea typeface="BIZ UDPゴシック" panose="020B0400000000000000" pitchFamily="50" charset="-128"/>
              </a:rPr>
              <a:t>は</a:t>
            </a:r>
            <a:r>
              <a:rPr lang="en-US" altLang="ja-JP" sz="1200" dirty="0" err="1">
                <a:latin typeface="BIZ UDPゴシック" panose="020B0400000000000000" pitchFamily="50" charset="-128"/>
                <a:ea typeface="BIZ UDPゴシック" panose="020B0400000000000000" pitchFamily="50" charset="-128"/>
              </a:rPr>
              <a:t>CloudSight</a:t>
            </a:r>
            <a:r>
              <a:rPr lang="en-US" altLang="ja-JP" sz="1200" dirty="0">
                <a:latin typeface="BIZ UDPゴシック" panose="020B0400000000000000" pitchFamily="50" charset="-128"/>
                <a:ea typeface="BIZ UDPゴシック" panose="020B0400000000000000" pitchFamily="50" charset="-128"/>
              </a:rPr>
              <a:t> Inc.</a:t>
            </a:r>
            <a:r>
              <a:rPr lang="ja-JP" altLang="en-US" sz="1200" dirty="0">
                <a:latin typeface="BIZ UDPゴシック" panose="020B0400000000000000" pitchFamily="50" charset="-128"/>
                <a:ea typeface="BIZ UDPゴシック" panose="020B0400000000000000" pitchFamily="50" charset="-128"/>
              </a:rPr>
              <a:t>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latin typeface="BIZ UDPゴシック" panose="020B0400000000000000" pitchFamily="50" charset="-128"/>
                <a:ea typeface="BIZ UDPゴシック" panose="020B0400000000000000" pitchFamily="50" charset="-128"/>
              </a:rPr>
              <a:t>※</a:t>
            </a:r>
            <a:r>
              <a:rPr lang="en-US" altLang="ja-JP" sz="1200" dirty="0" err="1">
                <a:latin typeface="BIZ UDPゴシック" panose="020B0400000000000000" pitchFamily="50" charset="-128"/>
                <a:ea typeface="BIZ UDPゴシック" panose="020B0400000000000000" pitchFamily="50" charset="-128"/>
              </a:rPr>
              <a:t>BlindSqure</a:t>
            </a:r>
            <a:r>
              <a:rPr lang="ja-JP" altLang="en-US" sz="1200" dirty="0">
                <a:latin typeface="BIZ UDPゴシック" panose="020B0400000000000000" pitchFamily="50" charset="-128"/>
                <a:ea typeface="BIZ UDPゴシック" panose="020B0400000000000000" pitchFamily="50" charset="-128"/>
              </a:rPr>
              <a:t>は</a:t>
            </a:r>
            <a:r>
              <a:rPr lang="en-US" altLang="ja-JP" sz="1200" dirty="0" err="1">
                <a:latin typeface="BIZ UDPゴシック" panose="020B0400000000000000" pitchFamily="50" charset="-128"/>
                <a:ea typeface="BIZ UDPゴシック" panose="020B0400000000000000" pitchFamily="50" charset="-128"/>
              </a:rPr>
              <a:t>BlindSqure</a:t>
            </a:r>
            <a:r>
              <a:rPr lang="ja-JP" altLang="en-US" sz="1200" dirty="0">
                <a:latin typeface="BIZ UDPゴシック" panose="020B0400000000000000" pitchFamily="50" charset="-128"/>
                <a:ea typeface="BIZ UDPゴシック" panose="020B0400000000000000" pitchFamily="50" charset="-128"/>
              </a:rPr>
              <a:t>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effectLst/>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ボイス オブ デイジー５は有限会社サイパックの商標または登録商標です。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X</a:t>
            </a:r>
            <a:r>
              <a:rPr lang="ja-JP" altLang="en-US" sz="1200" dirty="0">
                <a:latin typeface="BIZ UDPゴシック" panose="020B0400000000000000" pitchFamily="50" charset="-128"/>
                <a:ea typeface="BIZ UDPゴシック" panose="020B0400000000000000" pitchFamily="50" charset="-128"/>
              </a:rPr>
              <a:t>（旧</a:t>
            </a: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）および</a:t>
            </a:r>
            <a:r>
              <a:rPr lang="en-US" altLang="ja-JP" sz="1200" dirty="0">
                <a:latin typeface="BIZ UDPゴシック" panose="020B0400000000000000" pitchFamily="50" charset="-128"/>
                <a:ea typeface="BIZ UDPゴシック" panose="020B0400000000000000" pitchFamily="50" charset="-128"/>
              </a:rPr>
              <a:t>X</a:t>
            </a:r>
            <a:r>
              <a:rPr lang="ja-JP" altLang="en-US" sz="1200" dirty="0">
                <a:latin typeface="BIZ UDPゴシック" panose="020B0400000000000000" pitchFamily="50" charset="-128"/>
                <a:ea typeface="BIZ UDPゴシック" panose="020B0400000000000000" pitchFamily="50" charset="-128"/>
              </a:rPr>
              <a:t>（旧</a:t>
            </a: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）ロゴ、</a:t>
            </a:r>
            <a:r>
              <a:rPr lang="en-US" altLang="ja-JP" sz="1200" dirty="0">
                <a:latin typeface="BIZ UDPゴシック" panose="020B0400000000000000" pitchFamily="50" charset="-128"/>
                <a:ea typeface="BIZ UDPゴシック" panose="020B0400000000000000" pitchFamily="50" charset="-128"/>
              </a:rPr>
              <a:t> X</a:t>
            </a:r>
            <a:r>
              <a:rPr lang="ja-JP" altLang="en-US" sz="1200" dirty="0">
                <a:latin typeface="BIZ UDPゴシック" panose="020B0400000000000000" pitchFamily="50" charset="-128"/>
                <a:ea typeface="BIZ UDPゴシック" panose="020B0400000000000000" pitchFamily="50" charset="-128"/>
              </a:rPr>
              <a:t>（旧</a:t>
            </a: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）の青い鳥は、米国また他の国々における</a:t>
            </a:r>
            <a:endParaRPr lang="en-US" altLang="ja-JP" sz="1200" dirty="0">
              <a:latin typeface="BIZ UDPゴシック" panose="020B0400000000000000" pitchFamily="50" charset="-128"/>
              <a:ea typeface="BIZ UDPゴシック" panose="020B0400000000000000" pitchFamily="50" charset="-128"/>
            </a:endParaRPr>
          </a:p>
          <a:p>
            <a:pPr algn="just">
              <a:lnSpc>
                <a:spcPts val="1840"/>
              </a:lnSpc>
            </a:pP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Twitter, Inc.</a:t>
            </a:r>
            <a:r>
              <a:rPr lang="ja-JP" altLang="en-US" sz="1200" dirty="0">
                <a:latin typeface="BIZ UDPゴシック" panose="020B0400000000000000" pitchFamily="50" charset="-128"/>
                <a:ea typeface="BIZ UDPゴシック" panose="020B0400000000000000" pitchFamily="50" charset="-128"/>
              </a:rPr>
              <a:t>の登録商標です。</a:t>
            </a:r>
            <a:endParaRPr lang="en-US" altLang="ja-JP" sz="1200" dirty="0">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solidFill>
                  <a:srgbClr val="211D1E"/>
                </a:solidFill>
                <a:latin typeface="BIZ UDPゴシック" panose="020B0400000000000000" pitchFamily="50" charset="-128"/>
                <a:ea typeface="BIZ UDPゴシック" panose="020B0400000000000000" pitchFamily="50" charset="-128"/>
              </a:rPr>
              <a:t>※LINE</a:t>
            </a:r>
            <a:r>
              <a:rPr lang="ja-JP" altLang="en-US" sz="1200" dirty="0">
                <a:solidFill>
                  <a:srgbClr val="211D1E"/>
                </a:solidFill>
                <a:latin typeface="BIZ UDPゴシック" panose="020B0400000000000000" pitchFamily="50" charset="-128"/>
                <a:ea typeface="BIZ UDPゴシック" panose="020B0400000000000000" pitchFamily="50" charset="-128"/>
              </a:rPr>
              <a:t>および</a:t>
            </a:r>
            <a:r>
              <a:rPr lang="en-US" altLang="ja-JP" sz="1200" dirty="0">
                <a:solidFill>
                  <a:srgbClr val="211D1E"/>
                </a:solidFill>
                <a:latin typeface="BIZ UDPゴシック" panose="020B0400000000000000" pitchFamily="50" charset="-128"/>
                <a:ea typeface="BIZ UDPゴシック" panose="020B0400000000000000" pitchFamily="50" charset="-128"/>
              </a:rPr>
              <a:t>LINE</a:t>
            </a:r>
            <a:r>
              <a:rPr lang="ja-JP" altLang="en-US" sz="1200" dirty="0">
                <a:solidFill>
                  <a:srgbClr val="211D1E"/>
                </a:solidFill>
                <a:latin typeface="BIZ UDPゴシック" panose="020B0400000000000000" pitchFamily="50" charset="-128"/>
                <a:ea typeface="BIZ UDPゴシック" panose="020B0400000000000000" pitchFamily="50" charset="-128"/>
              </a:rPr>
              <a:t>ロゴは</a:t>
            </a:r>
            <a:r>
              <a:rPr lang="en-US" altLang="ja-JP" sz="1200" dirty="0">
                <a:solidFill>
                  <a:srgbClr val="211D1E"/>
                </a:solidFill>
                <a:latin typeface="BIZ UDPゴシック" panose="020B0400000000000000" pitchFamily="50" charset="-128"/>
                <a:ea typeface="BIZ UDPゴシック" panose="020B0400000000000000" pitchFamily="50" charset="-128"/>
              </a:rPr>
              <a:t>LINE</a:t>
            </a:r>
            <a:r>
              <a:rPr lang="ja-JP" altLang="en-US" sz="1200" dirty="0">
                <a:solidFill>
                  <a:srgbClr val="211D1E"/>
                </a:solidFill>
                <a:latin typeface="BIZ UDPゴシック" panose="020B0400000000000000" pitchFamily="50" charset="-128"/>
                <a:ea typeface="BIZ UDPゴシック" panose="020B0400000000000000" pitchFamily="50" charset="-128"/>
              </a:rPr>
              <a:t>株式会社の商標または登録商標です。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gn="just">
              <a:lnSpc>
                <a:spcPts val="1840"/>
              </a:lnSpc>
            </a:pP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その他、本文中のサービス名、商品名などは、それぞれの会社の商標、登録商標、商品名です。</a:t>
            </a:r>
            <a:endParaRPr lang="en-US" altLang="ja-JP" sz="1200" dirty="0">
              <a:latin typeface="BIZ UDPゴシック" panose="020B0400000000000000" pitchFamily="50" charset="-128"/>
              <a:ea typeface="BIZ UDPゴシック" panose="020B0400000000000000" pitchFamily="50" charset="-128"/>
            </a:endParaRPr>
          </a:p>
          <a:p>
            <a:pPr algn="just">
              <a:lnSpc>
                <a:spcPts val="1840"/>
              </a:lnSpc>
            </a:pPr>
            <a:r>
              <a:rPr lang="ja-JP" altLang="en-US" sz="1200" dirty="0">
                <a:latin typeface="BIZ UDPゴシック" panose="020B0400000000000000" pitchFamily="50" charset="-128"/>
                <a:ea typeface="BIZ UDPゴシック" panose="020B0400000000000000" pitchFamily="50" charset="-128"/>
              </a:rPr>
              <a:t>　なお、本文中では™マーク、</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マークは明記していません。</a:t>
            </a:r>
            <a:endParaRPr lang="ja-JP" altLang="en-US" sz="1200" dirty="0">
              <a:effectLst/>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B3DC8EBE-2E2B-43B4-A0F3-1CF42C625B18}"/>
              </a:ext>
            </a:extLst>
          </p:cNvPr>
          <p:cNvSpPr>
            <a:spLocks noGrp="1"/>
          </p:cNvSpPr>
          <p:nvPr>
            <p:ph type="sldNum" sz="quarter" idx="12"/>
          </p:nvPr>
        </p:nvSpPr>
        <p:spPr/>
        <p:txBody>
          <a:bodyPr/>
          <a:lstStyle/>
          <a:p>
            <a:fld id="{0869AD2D-B8A4-B94C-A8F3-6904FAA7DB71}" type="slidenum">
              <a:rPr kumimoji="1" lang="ja-JP" altLang="en-US" smtClean="0"/>
              <a:pPr/>
              <a:t>25</a:t>
            </a:fld>
            <a:endParaRPr kumimoji="1" lang="ja-JP" altLang="en-US" dirty="0"/>
          </a:p>
        </p:txBody>
      </p:sp>
    </p:spTree>
    <p:extLst>
      <p:ext uri="{BB962C8B-B14F-4D97-AF65-F5344CB8AC3E}">
        <p14:creationId xmlns:p14="http://schemas.microsoft.com/office/powerpoint/2010/main" val="409510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スマホの紹介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a:t>
            </a:r>
            <a:r>
              <a:rPr lang="ja-JP" altLang="en-US" sz="2800" b="1" dirty="0">
                <a:latin typeface="BIZ UDPゴシック" panose="020B0400000000000000" pitchFamily="50" charset="-128"/>
                <a:ea typeface="BIZ UDPゴシック" panose="020B0400000000000000" pitchFamily="50" charset="-128"/>
              </a:rPr>
              <a:t> スマホでできることは</a:t>
            </a:r>
          </a:p>
        </p:txBody>
      </p:sp>
      <p:sp>
        <p:nvSpPr>
          <p:cNvPr id="15" name="角丸四角形 42">
            <a:extLst>
              <a:ext uri="{FF2B5EF4-FFF2-40B4-BE49-F238E27FC236}">
                <a16:creationId xmlns:a16="http://schemas.microsoft.com/office/drawing/2014/main" id="{A4B2ACAB-3873-7380-6A9F-B152D0AE8636}"/>
              </a:ext>
            </a:extLst>
          </p:cNvPr>
          <p:cNvSpPr/>
          <p:nvPr/>
        </p:nvSpPr>
        <p:spPr>
          <a:xfrm>
            <a:off x="593725" y="2020090"/>
            <a:ext cx="9648825" cy="3928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ACA1A817-649C-DC13-22E8-7D6CF578FC8A}"/>
              </a:ext>
            </a:extLst>
          </p:cNvPr>
          <p:cNvSpPr txBox="1"/>
          <p:nvPr/>
        </p:nvSpPr>
        <p:spPr>
          <a:xfrm>
            <a:off x="957393" y="3282126"/>
            <a:ext cx="8740522" cy="2308324"/>
          </a:xfrm>
          <a:prstGeom prst="rect">
            <a:avLst/>
          </a:prstGeom>
          <a:noFill/>
        </p:spPr>
        <p:txBody>
          <a:bodyPr wrap="square">
            <a:spAutoFit/>
          </a:bodyPr>
          <a:lstStyle/>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電話をかけたり、かかってきた電話に出ることができます。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メールやメッセージを交換することができます。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ホームページを開いて様々な情報を知ることができます。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新聞をはじめ、様々なニュース記事や天気予報を知ることができます。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ラジオや音楽を聞くことができます。</a:t>
            </a:r>
          </a:p>
          <a:p>
            <a:pPr marL="285750" indent="-285750" algn="l">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インターネットショッピングで買い物をすることができます。</a:t>
            </a:r>
          </a:p>
        </p:txBody>
      </p:sp>
      <p:pic>
        <p:nvPicPr>
          <p:cNvPr id="9" name="グラフィックス 8" descr="ロボット">
            <a:extLst>
              <a:ext uri="{FF2B5EF4-FFF2-40B4-BE49-F238E27FC236}">
                <a16:creationId xmlns:a16="http://schemas.microsoft.com/office/drawing/2014/main" id="{F6B2B6A6-9AEF-B4AB-B24A-5F9C675C5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8286" y="5114157"/>
            <a:ext cx="2398259" cy="2398259"/>
          </a:xfrm>
          <a:prstGeom prst="rect">
            <a:avLst/>
          </a:prstGeom>
        </p:spPr>
      </p:pic>
      <p:pic>
        <p:nvPicPr>
          <p:cNvPr id="10" name="グラフィックス 9" descr="スマート フォン">
            <a:extLst>
              <a:ext uri="{FF2B5EF4-FFF2-40B4-BE49-F238E27FC236}">
                <a16:creationId xmlns:a16="http://schemas.microsoft.com/office/drawing/2014/main" id="{E822965F-9BD9-F222-1E79-1C22AF8B23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471462" y="5324423"/>
            <a:ext cx="593504" cy="593504"/>
          </a:xfrm>
          <a:prstGeom prst="rect">
            <a:avLst/>
          </a:prstGeom>
        </p:spPr>
      </p:pic>
      <p:sp>
        <p:nvSpPr>
          <p:cNvPr id="12" name="テキスト ボックス 11">
            <a:extLst>
              <a:ext uri="{FF2B5EF4-FFF2-40B4-BE49-F238E27FC236}">
                <a16:creationId xmlns:a16="http://schemas.microsoft.com/office/drawing/2014/main" id="{ACA1A817-649C-DC13-22E8-7D6CF578FC8A}"/>
              </a:ext>
            </a:extLst>
          </p:cNvPr>
          <p:cNvSpPr txBox="1"/>
          <p:nvPr/>
        </p:nvSpPr>
        <p:spPr>
          <a:xfrm>
            <a:off x="817693" y="2228375"/>
            <a:ext cx="8740522" cy="852669"/>
          </a:xfrm>
          <a:prstGeom prst="rect">
            <a:avLst/>
          </a:prstGeom>
          <a:noFill/>
        </p:spPr>
        <p:txBody>
          <a:bodyPr wrap="square">
            <a:spAutoFit/>
          </a:bodyPr>
          <a:lstStyle/>
          <a:p>
            <a:pPr algn="l">
              <a:lnSpc>
                <a:spcPct val="150000"/>
              </a:lnSpc>
            </a:pPr>
            <a:r>
              <a:rPr lang="ja-JP" altLang="en-US" b="1" i="0" dirty="0">
                <a:solidFill>
                  <a:srgbClr val="0070C0"/>
                </a:solidFill>
                <a:effectLst/>
                <a:latin typeface="BIZ UDPゴシック" panose="020B0400000000000000" pitchFamily="50" charset="-128"/>
                <a:ea typeface="BIZ UDPゴシック" panose="020B0400000000000000" pitchFamily="50" charset="-128"/>
              </a:rPr>
              <a:t>「スマホを使ってどんなことができるの？」</a:t>
            </a:r>
          </a:p>
          <a:p>
            <a:pPr algn="l">
              <a:lnSpc>
                <a:spcPct val="150000"/>
              </a:lnSpc>
            </a:pPr>
            <a:r>
              <a:rPr lang="ja-JP" altLang="en-US" b="1" i="0" dirty="0">
                <a:solidFill>
                  <a:srgbClr val="0070C0"/>
                </a:solidFill>
                <a:effectLst/>
                <a:latin typeface="BIZ UDPゴシック" panose="020B0400000000000000" pitchFamily="50" charset="-128"/>
                <a:ea typeface="BIZ UDPゴシック" panose="020B0400000000000000" pitchFamily="50" charset="-128"/>
              </a:rPr>
              <a:t>  スマホを使ってできることの一部を紹介します。</a:t>
            </a:r>
            <a:endParaRPr lang="en-US" altLang="ja-JP" b="1" i="0" dirty="0">
              <a:solidFill>
                <a:srgbClr val="0070C0"/>
              </a:solidFill>
              <a:effectLst/>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ja-JP" altLang="en-US" sz="35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FD5540B8-A1CF-4386-8CED-C8E41E6BB493}"/>
              </a:ext>
            </a:extLst>
          </p:cNvPr>
          <p:cNvSpPr>
            <a:spLocks noGrp="1"/>
          </p:cNvSpPr>
          <p:nvPr>
            <p:ph type="sldNum" sz="quarter" idx="12"/>
          </p:nvPr>
        </p:nvSpPr>
        <p:spPr/>
        <p:txBody>
          <a:bodyPr/>
          <a:lstStyle/>
          <a:p>
            <a:fld id="{0869AD2D-B8A4-B94C-A8F3-6904FAA7DB71}" type="slidenum">
              <a:rPr kumimoji="1" lang="ja-JP" altLang="en-US" smtClean="0"/>
              <a:pPr/>
              <a:t>3</a:t>
            </a:fld>
            <a:endParaRPr kumimoji="1" lang="ja-JP" altLang="en-US" dirty="0"/>
          </a:p>
        </p:txBody>
      </p:sp>
    </p:spTree>
    <p:extLst>
      <p:ext uri="{BB962C8B-B14F-4D97-AF65-F5344CB8AC3E}">
        <p14:creationId xmlns:p14="http://schemas.microsoft.com/office/powerpoint/2010/main" val="552929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スマホの紹介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 </a:t>
            </a:r>
            <a:r>
              <a:rPr lang="ja-JP" altLang="en-US" sz="2800" b="1" dirty="0">
                <a:latin typeface="BIZ UDPゴシック" panose="020B0400000000000000" pitchFamily="50" charset="-128"/>
                <a:ea typeface="BIZ UDPゴシック" panose="020B0400000000000000" pitchFamily="50" charset="-128"/>
              </a:rPr>
              <a:t>便利なサポートアプリ</a:t>
            </a:r>
          </a:p>
        </p:txBody>
      </p:sp>
      <p:sp>
        <p:nvSpPr>
          <p:cNvPr id="8" name="角丸四角形 42">
            <a:extLst>
              <a:ext uri="{FF2B5EF4-FFF2-40B4-BE49-F238E27FC236}">
                <a16:creationId xmlns:a16="http://schemas.microsoft.com/office/drawing/2014/main" id="{7BA5E1B6-F6C7-9EA7-1C1F-2E504281C7DF}"/>
              </a:ext>
            </a:extLst>
          </p:cNvPr>
          <p:cNvSpPr/>
          <p:nvPr/>
        </p:nvSpPr>
        <p:spPr>
          <a:xfrm>
            <a:off x="593725" y="2071576"/>
            <a:ext cx="9648825" cy="285438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C65E74F4-F623-3747-44E4-1334468DA7B0}"/>
              </a:ext>
            </a:extLst>
          </p:cNvPr>
          <p:cNvSpPr txBox="1"/>
          <p:nvPr/>
        </p:nvSpPr>
        <p:spPr>
          <a:xfrm>
            <a:off x="949038" y="2444588"/>
            <a:ext cx="9147462" cy="2339102"/>
          </a:xfrm>
          <a:prstGeom prst="rect">
            <a:avLst/>
          </a:prstGeom>
          <a:noFill/>
        </p:spPr>
        <p:txBody>
          <a:bodyPr wrap="square">
            <a:spAutoFit/>
          </a:bodyPr>
          <a:lstStyle/>
          <a:p>
            <a:pPr marL="342900" indent="-342900">
              <a:buFont typeface="+mj-lt"/>
              <a:buAutoNum type="arabicPeriod"/>
            </a:pPr>
            <a:r>
              <a:rPr lang="en-US" altLang="ja-JP" sz="1600" b="1" i="0" dirty="0">
                <a:effectLst/>
                <a:latin typeface="BIZ UDPゴシック" panose="020B0400000000000000" pitchFamily="50" charset="-128"/>
                <a:ea typeface="BIZ UDPゴシック" panose="020B0400000000000000" pitchFamily="50" charset="-128"/>
              </a:rPr>
              <a:t>Seeing AI</a:t>
            </a:r>
            <a:r>
              <a:rPr lang="ja-JP" altLang="en-US" sz="1600" b="1" i="0" dirty="0">
                <a:effectLst/>
                <a:latin typeface="BIZ UDPゴシック" panose="020B0400000000000000" pitchFamily="50" charset="-128"/>
                <a:ea typeface="BIZ UDPゴシック" panose="020B0400000000000000" pitchFamily="50" charset="-128"/>
              </a:rPr>
              <a:t>（シーイング エーアイ）</a:t>
            </a:r>
            <a:r>
              <a:rPr lang="en-US" altLang="ja-JP" sz="1600" b="1" i="0" dirty="0">
                <a:effectLst/>
                <a:latin typeface="BIZ UDPゴシック" panose="020B0400000000000000" pitchFamily="50" charset="-128"/>
                <a:ea typeface="BIZ UDPゴシック" panose="020B0400000000000000" pitchFamily="50" charset="-128"/>
              </a:rPr>
              <a:t>… </a:t>
            </a:r>
            <a:r>
              <a:rPr lang="ja-JP" altLang="en-US" sz="1600" b="1" i="0" dirty="0">
                <a:effectLst/>
                <a:latin typeface="BIZ UDPゴシック" panose="020B0400000000000000" pitchFamily="50" charset="-128"/>
                <a:ea typeface="BIZ UDPゴシック" panose="020B0400000000000000" pitchFamily="50" charset="-128"/>
              </a:rPr>
              <a:t>文字読み取り、明るさ検知、お札の識別、など</a:t>
            </a:r>
            <a:endParaRPr lang="en-US" altLang="ja-JP" sz="1600" b="1" i="0" dirty="0">
              <a:effectLst/>
              <a:latin typeface="BIZ UDPゴシック" panose="020B0400000000000000" pitchFamily="50" charset="-128"/>
              <a:ea typeface="BIZ UDPゴシック" panose="020B0400000000000000" pitchFamily="50" charset="-128"/>
            </a:endParaRPr>
          </a:p>
          <a:p>
            <a:pPr marL="342900" indent="-342900">
              <a:buFont typeface="+mj-lt"/>
              <a:buAutoNum type="arabicPeriod"/>
            </a:pPr>
            <a:endParaRPr lang="en-US" altLang="ja-JP" sz="1600" b="1" i="0" dirty="0">
              <a:effectLst/>
              <a:latin typeface="BIZ UDPゴシック" panose="020B0400000000000000" pitchFamily="50" charset="-128"/>
              <a:ea typeface="BIZ UDPゴシック" panose="020B0400000000000000" pitchFamily="50" charset="-128"/>
            </a:endParaRPr>
          </a:p>
          <a:p>
            <a:pPr marL="342900" indent="-342900">
              <a:buFont typeface="+mj-lt"/>
              <a:buAutoNum type="arabicPeriod"/>
            </a:pPr>
            <a:r>
              <a:rPr lang="en-US" altLang="ja-JP" sz="1600" b="1" i="0" dirty="0">
                <a:effectLst/>
                <a:latin typeface="BIZ UDPゴシック" panose="020B0400000000000000" pitchFamily="50" charset="-128"/>
                <a:ea typeface="BIZ UDPゴシック" panose="020B0400000000000000" pitchFamily="50" charset="-128"/>
              </a:rPr>
              <a:t>Tap </a:t>
            </a:r>
            <a:r>
              <a:rPr lang="en-US" altLang="ja-JP" sz="1600" b="1" i="0" dirty="0" err="1">
                <a:effectLst/>
                <a:latin typeface="BIZ UDPゴシック" panose="020B0400000000000000" pitchFamily="50" charset="-128"/>
                <a:ea typeface="BIZ UDPゴシック" panose="020B0400000000000000" pitchFamily="50" charset="-128"/>
              </a:rPr>
              <a:t>Tap</a:t>
            </a:r>
            <a:r>
              <a:rPr lang="en-US" altLang="ja-JP" sz="1600" b="1" i="0" dirty="0">
                <a:effectLst/>
                <a:latin typeface="BIZ UDPゴシック" panose="020B0400000000000000" pitchFamily="50" charset="-128"/>
                <a:ea typeface="BIZ UDPゴシック" panose="020B0400000000000000" pitchFamily="50" charset="-128"/>
              </a:rPr>
              <a:t> See</a:t>
            </a:r>
            <a:r>
              <a:rPr lang="ja-JP" altLang="en-US" sz="1600" b="1" i="0" dirty="0">
                <a:effectLst/>
                <a:latin typeface="BIZ UDPゴシック" panose="020B0400000000000000" pitchFamily="50" charset="-128"/>
                <a:ea typeface="BIZ UDPゴシック" panose="020B0400000000000000" pitchFamily="50" charset="-128"/>
              </a:rPr>
              <a:t>（タップ タップ シー）</a:t>
            </a:r>
            <a:r>
              <a:rPr lang="en-US" altLang="ja-JP" sz="1600" b="1" i="0" dirty="0">
                <a:effectLst/>
                <a:latin typeface="BIZ UDPゴシック" panose="020B0400000000000000" pitchFamily="50" charset="-128"/>
                <a:ea typeface="BIZ UDPゴシック" panose="020B0400000000000000" pitchFamily="50" charset="-128"/>
              </a:rPr>
              <a:t>… </a:t>
            </a:r>
            <a:r>
              <a:rPr lang="ja-JP" altLang="en-US" sz="1600" b="1" dirty="0">
                <a:latin typeface="BIZ UDPゴシック" panose="020B0400000000000000" pitchFamily="50" charset="-128"/>
                <a:ea typeface="BIZ UDPゴシック" panose="020B0400000000000000" pitchFamily="50" charset="-128"/>
              </a:rPr>
              <a:t>カメラで物を撮影すると音声で教えてくれる</a:t>
            </a:r>
            <a:endParaRPr lang="en-US" altLang="ja-JP" sz="1600" b="1" dirty="0">
              <a:latin typeface="BIZ UDPゴシック" panose="020B0400000000000000" pitchFamily="50" charset="-128"/>
              <a:ea typeface="BIZ UDPゴシック" panose="020B0400000000000000" pitchFamily="50" charset="-128"/>
            </a:endParaRPr>
          </a:p>
          <a:p>
            <a:pPr marL="342900" indent="-342900">
              <a:buFont typeface="+mj-lt"/>
              <a:buAutoNum type="arabicPeriod"/>
            </a:pPr>
            <a:endParaRPr lang="en-US" altLang="ja-JP" sz="1600" b="1" dirty="0">
              <a:latin typeface="BIZ UDPゴシック" panose="020B0400000000000000" pitchFamily="50" charset="-128"/>
              <a:ea typeface="BIZ UDPゴシック" panose="020B0400000000000000" pitchFamily="50" charset="-128"/>
            </a:endParaRPr>
          </a:p>
          <a:p>
            <a:pPr marL="342900" indent="-342900">
              <a:buFont typeface="+mj-lt"/>
              <a:buAutoNum type="arabicPeriod"/>
            </a:pPr>
            <a:r>
              <a:rPr lang="en-US" altLang="ja-JP" sz="1600" b="1" i="0" dirty="0" err="1">
                <a:effectLst/>
                <a:latin typeface="BIZ UDPゴシック" panose="020B0400000000000000" pitchFamily="50" charset="-128"/>
                <a:ea typeface="BIZ UDPゴシック" panose="020B0400000000000000" pitchFamily="50" charset="-128"/>
              </a:rPr>
              <a:t>BlindSqure</a:t>
            </a:r>
            <a:r>
              <a:rPr lang="ja-JP" altLang="en-US" sz="1600" b="1" dirty="0">
                <a:latin typeface="BIZ UDPゴシック" panose="020B0400000000000000" pitchFamily="50" charset="-128"/>
                <a:ea typeface="BIZ UDPゴシック" panose="020B0400000000000000" pitchFamily="50" charset="-128"/>
              </a:rPr>
              <a:t>（</a:t>
            </a:r>
            <a:r>
              <a:rPr lang="ja-JP" altLang="en-US" sz="1600" b="1" i="0" dirty="0">
                <a:effectLst/>
                <a:latin typeface="BIZ UDPゴシック" panose="020B0400000000000000" pitchFamily="50" charset="-128"/>
                <a:ea typeface="BIZ UDPゴシック" panose="020B0400000000000000" pitchFamily="50" charset="-128"/>
              </a:rPr>
              <a:t>ブラインド スクエア</a:t>
            </a:r>
            <a:r>
              <a:rPr lang="ja-JP" altLang="en-US" sz="1600" b="1" dirty="0">
                <a:latin typeface="BIZ UDPゴシック" panose="020B0400000000000000" pitchFamily="50" charset="-128"/>
                <a:ea typeface="BIZ UDPゴシック" panose="020B0400000000000000" pitchFamily="50" charset="-128"/>
              </a:rPr>
              <a:t>）</a:t>
            </a:r>
            <a:r>
              <a:rPr lang="en-US" altLang="ja-JP" sz="1600" b="1" i="0" dirty="0">
                <a:effectLst/>
                <a:latin typeface="BIZ UDPゴシック" panose="020B0400000000000000" pitchFamily="50" charset="-128"/>
                <a:ea typeface="BIZ UDPゴシック" panose="020B0400000000000000" pitchFamily="50" charset="-128"/>
              </a:rPr>
              <a:t>… </a:t>
            </a:r>
            <a:r>
              <a:rPr lang="ja-JP" altLang="en-US" sz="1600" b="1" i="0" dirty="0">
                <a:effectLst/>
                <a:latin typeface="BIZ UDPゴシック" panose="020B0400000000000000" pitchFamily="50" charset="-128"/>
                <a:ea typeface="BIZ UDPゴシック" panose="020B0400000000000000" pitchFamily="50" charset="-128"/>
              </a:rPr>
              <a:t>周辺施設がわかる</a:t>
            </a:r>
            <a:endParaRPr lang="en-US" altLang="ja-JP" sz="1600" b="1" dirty="0">
              <a:latin typeface="BIZ UDPゴシック" panose="020B0400000000000000" pitchFamily="50" charset="-128"/>
              <a:ea typeface="BIZ UDPゴシック" panose="020B0400000000000000" pitchFamily="50" charset="-128"/>
            </a:endParaRPr>
          </a:p>
          <a:p>
            <a:pPr marL="342900" indent="-342900">
              <a:buFont typeface="+mj-lt"/>
              <a:buAutoNum type="arabicPeriod"/>
            </a:pPr>
            <a:endParaRPr lang="en-US" altLang="ja-JP" sz="1600" b="1" i="0" dirty="0">
              <a:effectLst/>
              <a:latin typeface="BIZ UDPゴシック" panose="020B0400000000000000" pitchFamily="50" charset="-128"/>
              <a:ea typeface="BIZ UDPゴシック" panose="020B0400000000000000" pitchFamily="50" charset="-128"/>
            </a:endParaRPr>
          </a:p>
          <a:p>
            <a:pPr marL="342900" indent="-342900">
              <a:buFont typeface="+mj-lt"/>
              <a:buAutoNum type="arabicPeriod"/>
            </a:pPr>
            <a:r>
              <a:rPr lang="ja-JP" altLang="en-US" sz="1600" b="1" dirty="0">
                <a:latin typeface="BIZ UDPゴシック" panose="020B0400000000000000" pitchFamily="50" charset="-128"/>
                <a:ea typeface="BIZ UDPゴシック" panose="020B0400000000000000" pitchFamily="50" charset="-128"/>
              </a:rPr>
              <a:t>ボイス オブ デイジー５</a:t>
            </a:r>
            <a:r>
              <a:rPr lang="en-US" altLang="ja-JP" sz="1600" b="1" i="0" dirty="0">
                <a:effectLst/>
                <a:latin typeface="BIZ UDPゴシック" panose="020B0400000000000000" pitchFamily="50" charset="-128"/>
                <a:ea typeface="BIZ UDPゴシック" panose="020B0400000000000000" pitchFamily="50" charset="-128"/>
              </a:rPr>
              <a:t>… </a:t>
            </a:r>
            <a:r>
              <a:rPr lang="ja-JP" altLang="en-US" sz="1600" b="1" i="0" dirty="0">
                <a:effectLst/>
                <a:latin typeface="BIZ UDPゴシック" panose="020B0400000000000000" pitchFamily="50" charset="-128"/>
                <a:ea typeface="BIZ UDPゴシック" panose="020B0400000000000000" pitchFamily="50" charset="-128"/>
              </a:rPr>
              <a:t>デイジー図書を読む</a:t>
            </a:r>
            <a:endParaRPr lang="en-US" altLang="ja-JP" sz="1600" b="1" i="0" dirty="0">
              <a:effectLst/>
              <a:latin typeface="BIZ UDPゴシック" panose="020B0400000000000000" pitchFamily="50" charset="-128"/>
              <a:ea typeface="BIZ UDPゴシック" panose="020B0400000000000000" pitchFamily="50" charset="-128"/>
            </a:endParaRPr>
          </a:p>
          <a:p>
            <a:pPr marL="342900" indent="-342900">
              <a:buFont typeface="+mj-lt"/>
              <a:buAutoNum type="arabicPeriod"/>
            </a:pPr>
            <a:endParaRPr lang="en-US" altLang="ja-JP" sz="1600" b="1" dirty="0">
              <a:latin typeface="BIZ UDPゴシック" panose="020B0400000000000000" pitchFamily="50" charset="-128"/>
              <a:ea typeface="BIZ UDPゴシック" panose="020B0400000000000000" pitchFamily="50" charset="-128"/>
            </a:endParaRPr>
          </a:p>
          <a:p>
            <a:r>
              <a:rPr lang="en-US" altLang="ja-JP" sz="1600" b="1" dirty="0">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３と４は有料</a:t>
            </a:r>
            <a:endParaRPr lang="en-US" altLang="ja-JP" sz="1600" b="1" i="0" dirty="0">
              <a:effectLst/>
              <a:latin typeface="BIZ UDPゴシック" panose="020B0400000000000000" pitchFamily="50" charset="-128"/>
              <a:ea typeface="BIZ UDPゴシック" panose="020B0400000000000000" pitchFamily="50" charset="-128"/>
            </a:endParaRPr>
          </a:p>
        </p:txBody>
      </p:sp>
      <p:sp>
        <p:nvSpPr>
          <p:cNvPr id="11" name="角丸四角形 42">
            <a:extLst>
              <a:ext uri="{FF2B5EF4-FFF2-40B4-BE49-F238E27FC236}">
                <a16:creationId xmlns:a16="http://schemas.microsoft.com/office/drawing/2014/main" id="{7BA5E1B6-F6C7-9EA7-1C1F-2E504281C7DF}"/>
              </a:ext>
            </a:extLst>
          </p:cNvPr>
          <p:cNvSpPr/>
          <p:nvPr/>
        </p:nvSpPr>
        <p:spPr>
          <a:xfrm>
            <a:off x="593724" y="5156702"/>
            <a:ext cx="9648825" cy="18059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65E74F4-F623-3747-44E4-1334468DA7B0}"/>
              </a:ext>
            </a:extLst>
          </p:cNvPr>
          <p:cNvSpPr txBox="1"/>
          <p:nvPr/>
        </p:nvSpPr>
        <p:spPr>
          <a:xfrm>
            <a:off x="927004" y="5459516"/>
            <a:ext cx="9147462" cy="1137556"/>
          </a:xfrm>
          <a:prstGeom prst="rect">
            <a:avLst/>
          </a:prstGeom>
          <a:noFill/>
        </p:spPr>
        <p:txBody>
          <a:bodyPr wrap="square">
            <a:spAutoFit/>
          </a:bodyPr>
          <a:lstStyle/>
          <a:p>
            <a:pPr>
              <a:lnSpc>
                <a:spcPct val="150000"/>
              </a:lnSpc>
            </a:pPr>
            <a:r>
              <a:rPr lang="ja-JP" altLang="en-US" sz="1600" b="1" dirty="0">
                <a:latin typeface="BIZ UDPゴシック" panose="020B0400000000000000" pitchFamily="50" charset="-128"/>
                <a:ea typeface="BIZ UDPゴシック" panose="020B0400000000000000" pitchFamily="50" charset="-128"/>
              </a:rPr>
              <a:t>デイジー図書とは</a:t>
            </a:r>
            <a:r>
              <a:rPr lang="en-US" altLang="ja-JP" sz="1600" b="1" dirty="0">
                <a:latin typeface="BIZ UDPゴシック" panose="020B0400000000000000" pitchFamily="50" charset="-128"/>
                <a:ea typeface="BIZ UDPゴシック" panose="020B0400000000000000" pitchFamily="50" charset="-128"/>
              </a:rPr>
              <a:t>Digital Accessible Information System</a:t>
            </a:r>
            <a:r>
              <a:rPr lang="ja-JP" altLang="en-US" sz="1600" b="1" dirty="0">
                <a:latin typeface="BIZ UDPゴシック" panose="020B0400000000000000" pitchFamily="50" charset="-128"/>
                <a:ea typeface="BIZ UDPゴシック" panose="020B0400000000000000" pitchFamily="50" charset="-128"/>
              </a:rPr>
              <a:t>の略で、「アクセシブルな情報システム」と訳されるデジタル録音図書の国際標準規格です。</a:t>
            </a:r>
          </a:p>
          <a:p>
            <a:pPr>
              <a:lnSpc>
                <a:spcPct val="150000"/>
              </a:lnSpc>
            </a:pPr>
            <a:r>
              <a:rPr lang="ja-JP" altLang="en-US" sz="1600" b="1" dirty="0">
                <a:latin typeface="BIZ UDPゴシック" panose="020B0400000000000000" pitchFamily="50" charset="-128"/>
                <a:ea typeface="BIZ UDPゴシック" panose="020B0400000000000000" pitchFamily="50" charset="-128"/>
              </a:rPr>
              <a:t>視覚障害等により、普通の印刷物を読むことが困難な方々のために開発されました。</a:t>
            </a:r>
            <a:endParaRPr lang="en-US" altLang="ja-JP" sz="1600" b="1" i="0" dirty="0">
              <a:effectLst/>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片側の 2 つの角を切り取った四角形 14">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ja-JP" altLang="en-US" sz="35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D8ACB441-8184-4E08-925C-A18FCA30A9BE}"/>
              </a:ext>
            </a:extLst>
          </p:cNvPr>
          <p:cNvSpPr>
            <a:spLocks noGrp="1"/>
          </p:cNvSpPr>
          <p:nvPr>
            <p:ph type="sldNum" sz="quarter" idx="12"/>
          </p:nvPr>
        </p:nvSpPr>
        <p:spPr/>
        <p:txBody>
          <a:bodyPr/>
          <a:lstStyle/>
          <a:p>
            <a:fld id="{0869AD2D-B8A4-B94C-A8F3-6904FAA7DB71}" type="slidenum">
              <a:rPr kumimoji="1" lang="ja-JP" altLang="en-US" smtClean="0"/>
              <a:pPr/>
              <a:t>4</a:t>
            </a:fld>
            <a:endParaRPr kumimoji="1" lang="ja-JP" altLang="en-US" dirty="0"/>
          </a:p>
        </p:txBody>
      </p:sp>
    </p:spTree>
    <p:extLst>
      <p:ext uri="{BB962C8B-B14F-4D97-AF65-F5344CB8AC3E}">
        <p14:creationId xmlns:p14="http://schemas.microsoft.com/office/powerpoint/2010/main" val="2682312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DCB4D213-F4C8-E843-3304-78A7EF962AD3}"/>
              </a:ext>
            </a:extLst>
          </p:cNvPr>
          <p:cNvGrpSpPr/>
          <p:nvPr/>
        </p:nvGrpSpPr>
        <p:grpSpPr>
          <a:xfrm>
            <a:off x="4370523" y="3040666"/>
            <a:ext cx="3180434" cy="3180434"/>
            <a:chOff x="4817288" y="3044170"/>
            <a:chExt cx="3180434" cy="3180434"/>
          </a:xfrm>
        </p:grpSpPr>
        <p:grpSp>
          <p:nvGrpSpPr>
            <p:cNvPr id="9" name="グループ化 8">
              <a:extLst>
                <a:ext uri="{FF2B5EF4-FFF2-40B4-BE49-F238E27FC236}">
                  <a16:creationId xmlns:a16="http://schemas.microsoft.com/office/drawing/2014/main" id="{3C2C341A-27FE-B553-2C4E-6B19A01EA05B}"/>
                </a:ext>
              </a:extLst>
            </p:cNvPr>
            <p:cNvGrpSpPr/>
            <p:nvPr/>
          </p:nvGrpSpPr>
          <p:grpSpPr>
            <a:xfrm>
              <a:off x="4817288" y="3044170"/>
              <a:ext cx="3180434" cy="3180434"/>
              <a:chOff x="4817288" y="3044170"/>
              <a:chExt cx="3180434" cy="3180434"/>
            </a:xfrm>
          </p:grpSpPr>
          <p:pic>
            <p:nvPicPr>
              <p:cNvPr id="2" name="グラフィックス 1" descr="スマート フォン">
                <a:extLst>
                  <a:ext uri="{FF2B5EF4-FFF2-40B4-BE49-F238E27FC236}">
                    <a16:creationId xmlns:a16="http://schemas.microsoft.com/office/drawing/2014/main" id="{F541D6B5-2FE0-59C1-508D-829B85ED70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7288" y="3044170"/>
                <a:ext cx="3180434" cy="3180434"/>
              </a:xfrm>
              <a:prstGeom prst="rect">
                <a:avLst/>
              </a:prstGeom>
            </p:spPr>
          </p:pic>
          <p:sp>
            <p:nvSpPr>
              <p:cNvPr id="3" name="楕円 2">
                <a:extLst>
                  <a:ext uri="{FF2B5EF4-FFF2-40B4-BE49-F238E27FC236}">
                    <a16:creationId xmlns:a16="http://schemas.microsoft.com/office/drawing/2014/main" id="{10E8457B-E06D-B8D0-B4FF-66052CE27942}"/>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D3BA1B09-0E00-F0FF-7230-B5D4DEFA1737}"/>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04A80043-BD2F-A048-13FE-09BF20E5AA1B}"/>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F562AD89-549F-D03A-919B-3417008B2CA8}"/>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 name="正方形/長方形 7">
              <a:extLst>
                <a:ext uri="{FF2B5EF4-FFF2-40B4-BE49-F238E27FC236}">
                  <a16:creationId xmlns:a16="http://schemas.microsoft.com/office/drawing/2014/main" id="{B0FBB3E4-8DE4-235F-3575-8D3627C69AF5}"/>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2" name="三角形 60">
            <a:extLst>
              <a:ext uri="{FF2B5EF4-FFF2-40B4-BE49-F238E27FC236}">
                <a16:creationId xmlns:a16="http://schemas.microsoft.com/office/drawing/2014/main" id="{439C8AE3-B7E2-4A87-AE35-276C88C291E8}"/>
              </a:ext>
            </a:extLst>
          </p:cNvPr>
          <p:cNvSpPr/>
          <p:nvPr/>
        </p:nvSpPr>
        <p:spPr>
          <a:xfrm rot="7728678">
            <a:off x="4490205" y="3409496"/>
            <a:ext cx="495622" cy="746531"/>
          </a:xfrm>
          <a:prstGeom prst="triangle">
            <a:avLst>
              <a:gd name="adj" fmla="val 3521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スマホの紹介</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3. </a:t>
            </a:r>
            <a:r>
              <a:rPr lang="ja-JP" altLang="en-US" sz="2800" b="1" dirty="0">
                <a:latin typeface="BIZ UDPゴシック" panose="020B0400000000000000" pitchFamily="50" charset="-128"/>
                <a:ea typeface="BIZ UDPゴシック" panose="020B0400000000000000" pitchFamily="50" charset="-128"/>
              </a:rPr>
              <a:t>スマホの基本</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ja-JP" altLang="en-US" sz="3500" b="1" dirty="0">
                  <a:solidFill>
                    <a:schemeClr val="bg1"/>
                  </a:solidFill>
                  <a:latin typeface="BIZ UDPゴシック" panose="020B0400000000000000" pitchFamily="50" charset="-128"/>
                  <a:ea typeface="BIZ UDPゴシック" panose="020B0400000000000000" pitchFamily="50" charset="-128"/>
                </a:rPr>
                <a:t>1</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sp>
        <p:nvSpPr>
          <p:cNvPr id="81" name="三角形 60">
            <a:extLst>
              <a:ext uri="{FF2B5EF4-FFF2-40B4-BE49-F238E27FC236}">
                <a16:creationId xmlns:a16="http://schemas.microsoft.com/office/drawing/2014/main" id="{389163C3-0249-1194-0C95-73E09441C2BC}"/>
              </a:ext>
            </a:extLst>
          </p:cNvPr>
          <p:cNvSpPr/>
          <p:nvPr/>
        </p:nvSpPr>
        <p:spPr>
          <a:xfrm rot="19112100" flipH="1">
            <a:off x="7021441" y="3865773"/>
            <a:ext cx="325874" cy="991253"/>
          </a:xfrm>
          <a:prstGeom prst="triangle">
            <a:avLst>
              <a:gd name="adj" fmla="val 5273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3" name="三角形 60">
            <a:extLst>
              <a:ext uri="{FF2B5EF4-FFF2-40B4-BE49-F238E27FC236}">
                <a16:creationId xmlns:a16="http://schemas.microsoft.com/office/drawing/2014/main" id="{91C4DE72-1CE0-7B49-681B-CCCBD03F36FF}"/>
              </a:ext>
            </a:extLst>
          </p:cNvPr>
          <p:cNvSpPr/>
          <p:nvPr/>
        </p:nvSpPr>
        <p:spPr>
          <a:xfrm rot="13882467" flipH="1">
            <a:off x="6009388" y="2231360"/>
            <a:ext cx="450781" cy="904529"/>
          </a:xfrm>
          <a:prstGeom prst="triangle">
            <a:avLst>
              <a:gd name="adj" fmla="val 10000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0" name="三角形 60">
            <a:extLst>
              <a:ext uri="{FF2B5EF4-FFF2-40B4-BE49-F238E27FC236}">
                <a16:creationId xmlns:a16="http://schemas.microsoft.com/office/drawing/2014/main" id="{C6728CC3-1F41-6737-1774-C9BBEE265E5F}"/>
              </a:ext>
            </a:extLst>
          </p:cNvPr>
          <p:cNvSpPr/>
          <p:nvPr/>
        </p:nvSpPr>
        <p:spPr>
          <a:xfrm rot="5084953">
            <a:off x="4968424" y="5431661"/>
            <a:ext cx="412617"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角丸四角形 42">
            <a:extLst>
              <a:ext uri="{FF2B5EF4-FFF2-40B4-BE49-F238E27FC236}">
                <a16:creationId xmlns:a16="http://schemas.microsoft.com/office/drawing/2014/main" id="{C6C6C58B-E710-6BAE-6481-C0EC30A47B21}"/>
              </a:ext>
            </a:extLst>
          </p:cNvPr>
          <p:cNvSpPr/>
          <p:nvPr/>
        </p:nvSpPr>
        <p:spPr>
          <a:xfrm>
            <a:off x="7353701" y="4615132"/>
            <a:ext cx="2888850"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7" name="テキスト ボックス 76">
            <a:extLst>
              <a:ext uri="{FF2B5EF4-FFF2-40B4-BE49-F238E27FC236}">
                <a16:creationId xmlns:a16="http://schemas.microsoft.com/office/drawing/2014/main" id="{219391C1-4906-976E-F86D-6F3BF68847A8}"/>
              </a:ext>
            </a:extLst>
          </p:cNvPr>
          <p:cNvSpPr txBox="1"/>
          <p:nvPr/>
        </p:nvSpPr>
        <p:spPr>
          <a:xfrm>
            <a:off x="8142342" y="4904497"/>
            <a:ext cx="2131734" cy="1137556"/>
          </a:xfrm>
          <a:prstGeom prst="rect">
            <a:avLst/>
          </a:prstGeom>
          <a:noFill/>
        </p:spPr>
        <p:txBody>
          <a:bodyPr wrap="square">
            <a:spAutoFit/>
          </a:bodyPr>
          <a:lstStyle/>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右側面の上部に</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「スリープボタン</a:t>
            </a:r>
            <a:r>
              <a:rPr lang="ja-JP" altLang="en-US" sz="1600" b="1" dirty="0">
                <a:latin typeface="BIZ UDPゴシック" panose="020B0400000000000000" pitchFamily="50" charset="-128"/>
                <a:ea typeface="BIZ UDPゴシック" panose="020B0400000000000000" pitchFamily="50" charset="-128"/>
              </a:rPr>
              <a:t>」</a:t>
            </a:r>
            <a:r>
              <a:rPr lang="ja-JP" altLang="en-US" sz="1600" b="1" i="0" dirty="0">
                <a:effectLst/>
                <a:latin typeface="BIZ UDPゴシック" panose="020B0400000000000000" pitchFamily="50" charset="-128"/>
                <a:ea typeface="BIZ UDPゴシック" panose="020B0400000000000000" pitchFamily="50" charset="-128"/>
              </a:rPr>
              <a:t>が</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ある。</a:t>
            </a:r>
            <a:endParaRPr lang="en-US" altLang="ja-JP" sz="1600" b="1" i="0" dirty="0">
              <a:effectLst/>
              <a:latin typeface="BIZ UDPゴシック" panose="020B0400000000000000" pitchFamily="50" charset="-128"/>
              <a:ea typeface="BIZ UDPゴシック" panose="020B0400000000000000" pitchFamily="50" charset="-128"/>
            </a:endParaRPr>
          </a:p>
        </p:txBody>
      </p:sp>
      <p:sp>
        <p:nvSpPr>
          <p:cNvPr id="37" name="正方形/長方形 36"/>
          <p:cNvSpPr/>
          <p:nvPr/>
        </p:nvSpPr>
        <p:spPr>
          <a:xfrm>
            <a:off x="7483971" y="5013150"/>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BIZ UDPゴシック" panose="020B0400000000000000" pitchFamily="50" charset="-128"/>
                <a:ea typeface="BIZ UDPゴシック" panose="020B0400000000000000" pitchFamily="50" charset="-128"/>
              </a:rPr>
              <a:t>２</a:t>
            </a:r>
          </a:p>
        </p:txBody>
      </p:sp>
      <p:sp>
        <p:nvSpPr>
          <p:cNvPr id="34" name="角丸四角形 42">
            <a:extLst>
              <a:ext uri="{FF2B5EF4-FFF2-40B4-BE49-F238E27FC236}">
                <a16:creationId xmlns:a16="http://schemas.microsoft.com/office/drawing/2014/main" id="{C6C6C58B-E710-6BAE-6481-C0EC30A47B21}"/>
              </a:ext>
            </a:extLst>
          </p:cNvPr>
          <p:cNvSpPr/>
          <p:nvPr/>
        </p:nvSpPr>
        <p:spPr>
          <a:xfrm>
            <a:off x="632678" y="4944755"/>
            <a:ext cx="4025208"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1454932" y="5049455"/>
            <a:ext cx="3869541" cy="1506887"/>
          </a:xfrm>
          <a:prstGeom prst="rect">
            <a:avLst/>
          </a:prstGeom>
          <a:noFill/>
        </p:spPr>
        <p:txBody>
          <a:bodyPr wrap="square">
            <a:spAutoFit/>
          </a:bodyPr>
          <a:lstStyle/>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平たい面の丸い凹んだボタンを</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「ホームボタン」という。</a:t>
            </a:r>
            <a:endParaRPr lang="en-US" altLang="ja-JP" sz="1000" b="0"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ホームボタンが下になるように</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手に持って使う。</a:t>
            </a:r>
            <a:endParaRPr lang="en-US" altLang="ja-JP" sz="1600" b="1" i="0" dirty="0">
              <a:effectLst/>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768837" y="5342773"/>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BIZ UDPゴシック" panose="020B0400000000000000" pitchFamily="50" charset="-128"/>
                <a:ea typeface="BIZ UDPゴシック" panose="020B0400000000000000" pitchFamily="50" charset="-128"/>
              </a:rPr>
              <a:t>１</a:t>
            </a:r>
          </a:p>
        </p:txBody>
      </p:sp>
      <p:sp>
        <p:nvSpPr>
          <p:cNvPr id="39" name="角丸四角形 42">
            <a:extLst>
              <a:ext uri="{FF2B5EF4-FFF2-40B4-BE49-F238E27FC236}">
                <a16:creationId xmlns:a16="http://schemas.microsoft.com/office/drawing/2014/main" id="{C6C6C58B-E710-6BAE-6481-C0EC30A47B21}"/>
              </a:ext>
            </a:extLst>
          </p:cNvPr>
          <p:cNvSpPr/>
          <p:nvPr/>
        </p:nvSpPr>
        <p:spPr>
          <a:xfrm>
            <a:off x="6060332" y="1389803"/>
            <a:ext cx="4182219" cy="1252848"/>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9" name="テキスト ボックス 78">
            <a:extLst>
              <a:ext uri="{FF2B5EF4-FFF2-40B4-BE49-F238E27FC236}">
                <a16:creationId xmlns:a16="http://schemas.microsoft.com/office/drawing/2014/main" id="{488234E2-C355-00E5-4AB7-84CB0186D0C3}"/>
              </a:ext>
            </a:extLst>
          </p:cNvPr>
          <p:cNvSpPr txBox="1"/>
          <p:nvPr/>
        </p:nvSpPr>
        <p:spPr>
          <a:xfrm>
            <a:off x="6881654" y="1432615"/>
            <a:ext cx="3270655" cy="1137556"/>
          </a:xfrm>
          <a:prstGeom prst="rect">
            <a:avLst/>
          </a:prstGeom>
          <a:noFill/>
        </p:spPr>
        <p:txBody>
          <a:bodyPr wrap="square">
            <a:spAutoFit/>
          </a:bodyPr>
          <a:lstStyle/>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表面には下部にホームボタンが</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ある他、</a:t>
            </a:r>
            <a:r>
              <a:rPr lang="ja-JP" altLang="en-US" sz="1600" b="1" dirty="0">
                <a:latin typeface="BIZ UDPゴシック" panose="020B0400000000000000" pitchFamily="50" charset="-128"/>
                <a:ea typeface="BIZ UDPゴシック" panose="020B0400000000000000" pitchFamily="50" charset="-128"/>
              </a:rPr>
              <a:t>上部</a:t>
            </a:r>
            <a:r>
              <a:rPr lang="ja-JP" altLang="en-US" sz="1600" b="1" i="0" dirty="0">
                <a:effectLst/>
                <a:latin typeface="BIZ UDPゴシック" panose="020B0400000000000000" pitchFamily="50" charset="-128"/>
                <a:ea typeface="BIZ UDPゴシック" panose="020B0400000000000000" pitchFamily="50" charset="-128"/>
              </a:rPr>
              <a:t>に受話口があることが横長の溝で確認できる。</a:t>
            </a:r>
            <a:endParaRPr lang="ja-JP" altLang="en-US" sz="1600" b="1" dirty="0">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6234778" y="1568715"/>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BIZ UDPゴシック" panose="020B0400000000000000" pitchFamily="50" charset="-128"/>
                <a:ea typeface="BIZ UDPゴシック" panose="020B0400000000000000" pitchFamily="50" charset="-128"/>
              </a:rPr>
              <a:t>４</a:t>
            </a:r>
          </a:p>
        </p:txBody>
      </p:sp>
      <p:sp>
        <p:nvSpPr>
          <p:cNvPr id="41" name="角丸四角形 42">
            <a:extLst>
              <a:ext uri="{FF2B5EF4-FFF2-40B4-BE49-F238E27FC236}">
                <a16:creationId xmlns:a16="http://schemas.microsoft.com/office/drawing/2014/main" id="{C6C6C58B-E710-6BAE-6481-C0EC30A47B21}"/>
              </a:ext>
            </a:extLst>
          </p:cNvPr>
          <p:cNvSpPr/>
          <p:nvPr/>
        </p:nvSpPr>
        <p:spPr>
          <a:xfrm>
            <a:off x="632678" y="2126677"/>
            <a:ext cx="4025208" cy="2183071"/>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1F475118-3824-6657-733A-14229C15DC2A}"/>
              </a:ext>
            </a:extLst>
          </p:cNvPr>
          <p:cNvSpPr txBox="1"/>
          <p:nvPr/>
        </p:nvSpPr>
        <p:spPr>
          <a:xfrm>
            <a:off x="1451921" y="2230018"/>
            <a:ext cx="3237337" cy="1938992"/>
          </a:xfrm>
          <a:prstGeom prst="rect">
            <a:avLst/>
          </a:prstGeom>
          <a:noFill/>
        </p:spPr>
        <p:txBody>
          <a:bodyPr wrap="square">
            <a:spAutoFit/>
          </a:bodyPr>
          <a:lstStyle/>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左側面の上部には、上から</a:t>
            </a:r>
            <a:endParaRPr lang="en-US" altLang="ja-JP" sz="1600" b="1" i="0" dirty="0">
              <a:effectLst/>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「サイレントスイッチ」</a:t>
            </a:r>
            <a:endParaRPr lang="en-US" altLang="ja-JP" sz="1600" b="1" i="0" dirty="0">
              <a:effectLst/>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「音量上げる」</a:t>
            </a:r>
            <a:endParaRPr lang="en-US" altLang="ja-JP" sz="1600" b="1" i="0" dirty="0">
              <a:effectLst/>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l"/>
            </a:pPr>
            <a:r>
              <a:rPr lang="ja-JP" altLang="en-US" sz="1600" b="1" i="0" dirty="0">
                <a:effectLst/>
                <a:latin typeface="BIZ UDPゴシック" panose="020B0400000000000000" pitchFamily="50" charset="-128"/>
                <a:ea typeface="BIZ UDPゴシック" panose="020B0400000000000000" pitchFamily="50" charset="-128"/>
              </a:rPr>
              <a:t>「音量を下げる」</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の</a:t>
            </a:r>
            <a:r>
              <a:rPr lang="en-US" altLang="ja-JP" sz="1600" b="1" i="0" dirty="0">
                <a:effectLst/>
                <a:latin typeface="BIZ UDPゴシック" panose="020B0400000000000000" pitchFamily="50" charset="-128"/>
                <a:ea typeface="BIZ UDPゴシック" panose="020B0400000000000000" pitchFamily="50" charset="-128"/>
              </a:rPr>
              <a:t>3</a:t>
            </a:r>
            <a:r>
              <a:rPr lang="ja-JP" altLang="en-US" sz="1600" b="1" i="0" dirty="0">
                <a:effectLst/>
                <a:latin typeface="BIZ UDPゴシック" panose="020B0400000000000000" pitchFamily="50" charset="-128"/>
                <a:ea typeface="BIZ UDPゴシック" panose="020B0400000000000000" pitchFamily="50" charset="-128"/>
              </a:rPr>
              <a:t>つのボタンが</a:t>
            </a:r>
            <a:r>
              <a:rPr lang="ja-JP" altLang="en-US" sz="1600" b="1" dirty="0">
                <a:latin typeface="BIZ UDPゴシック" panose="020B0400000000000000" pitchFamily="50" charset="-128"/>
                <a:ea typeface="BIZ UDPゴシック" panose="020B0400000000000000" pitchFamily="50" charset="-128"/>
              </a:rPr>
              <a:t>ある</a:t>
            </a:r>
            <a:r>
              <a:rPr lang="ja-JP" altLang="en-US" sz="1600" b="1" i="0" dirty="0">
                <a:effectLst/>
                <a:latin typeface="BIZ UDPゴシック" panose="020B0400000000000000" pitchFamily="50" charset="-128"/>
                <a:ea typeface="BIZ UDPゴシック" panose="020B0400000000000000" pitchFamily="50" charset="-128"/>
              </a:rPr>
              <a:t>。</a:t>
            </a:r>
            <a:endParaRPr lang="en-US" altLang="ja-JP" sz="1600" b="1" i="0" dirty="0">
              <a:effectLst/>
              <a:latin typeface="BIZ UDPゴシック" panose="020B0400000000000000" pitchFamily="50" charset="-128"/>
              <a:ea typeface="BIZ UDPゴシック" panose="020B0400000000000000" pitchFamily="50" charset="-128"/>
            </a:endParaRPr>
          </a:p>
        </p:txBody>
      </p:sp>
      <p:sp>
        <p:nvSpPr>
          <p:cNvPr id="42" name="正方形/長方形 41"/>
          <p:cNvSpPr/>
          <p:nvPr/>
        </p:nvSpPr>
        <p:spPr>
          <a:xfrm>
            <a:off x="768837" y="2740764"/>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BIZ UDPゴシック" panose="020B0400000000000000" pitchFamily="50" charset="-128"/>
                <a:ea typeface="BIZ UDPゴシック" panose="020B0400000000000000" pitchFamily="50" charset="-128"/>
              </a:rPr>
              <a:t>３</a:t>
            </a:r>
          </a:p>
        </p:txBody>
      </p:sp>
      <p:sp>
        <p:nvSpPr>
          <p:cNvPr id="38" name="テキスト ボックス 37">
            <a:extLst>
              <a:ext uri="{FF2B5EF4-FFF2-40B4-BE49-F238E27FC236}">
                <a16:creationId xmlns:a16="http://schemas.microsoft.com/office/drawing/2014/main" id="{0229C2C2-5AEE-250C-E36A-177D5C244130}"/>
              </a:ext>
            </a:extLst>
          </p:cNvPr>
          <p:cNvSpPr txBox="1"/>
          <p:nvPr/>
        </p:nvSpPr>
        <p:spPr>
          <a:xfrm>
            <a:off x="6881654" y="6792192"/>
            <a:ext cx="4325881" cy="398892"/>
          </a:xfrm>
          <a:prstGeom prst="rect">
            <a:avLst/>
          </a:prstGeom>
          <a:noFill/>
        </p:spPr>
        <p:txBody>
          <a:bodyPr wrap="square">
            <a:spAutoFit/>
          </a:bodyPr>
          <a:lstStyle/>
          <a:p>
            <a:pPr>
              <a:lnSpc>
                <a:spcPct val="150000"/>
              </a:lnSpc>
            </a:pPr>
            <a:r>
              <a:rPr lang="en-US" altLang="ja-JP" sz="1600" b="1" dirty="0">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上記は「</a:t>
            </a:r>
            <a:r>
              <a:rPr lang="en-US" altLang="ja-JP" sz="1600" b="1" dirty="0">
                <a:latin typeface="BIZ UDPゴシック" panose="020B0400000000000000" pitchFamily="50" charset="-128"/>
                <a:ea typeface="BIZ UDPゴシック" panose="020B0400000000000000" pitchFamily="50" charset="-128"/>
              </a:rPr>
              <a:t>iPhone SE</a:t>
            </a:r>
            <a:r>
              <a:rPr lang="ja-JP" altLang="en-US" sz="1600" b="1" dirty="0">
                <a:latin typeface="BIZ UDPゴシック" panose="020B0400000000000000" pitchFamily="50" charset="-128"/>
                <a:ea typeface="BIZ UDPゴシック" panose="020B0400000000000000" pitchFamily="50" charset="-128"/>
              </a:rPr>
              <a:t>」の場合です</a:t>
            </a:r>
            <a:endParaRPr lang="en-US" altLang="ja-JP" sz="1600" b="1" dirty="0">
              <a:latin typeface="BIZ UDPゴシック" panose="020B0400000000000000" pitchFamily="50" charset="-128"/>
              <a:ea typeface="BIZ UDPゴシック" panose="020B0400000000000000" pitchFamily="50" charset="-128"/>
            </a:endParaRPr>
          </a:p>
        </p:txBody>
      </p:sp>
      <p:sp>
        <p:nvSpPr>
          <p:cNvPr id="12" name="スライド番号プレースホルダー 11">
            <a:extLst>
              <a:ext uri="{FF2B5EF4-FFF2-40B4-BE49-F238E27FC236}">
                <a16:creationId xmlns:a16="http://schemas.microsoft.com/office/drawing/2014/main" id="{2E1B664D-6E30-4B42-83A3-879ADDB8EF8B}"/>
              </a:ext>
            </a:extLst>
          </p:cNvPr>
          <p:cNvSpPr>
            <a:spLocks noGrp="1"/>
          </p:cNvSpPr>
          <p:nvPr>
            <p:ph type="sldNum" sz="quarter" idx="12"/>
          </p:nvPr>
        </p:nvSpPr>
        <p:spPr/>
        <p:txBody>
          <a:bodyPr/>
          <a:lstStyle/>
          <a:p>
            <a:fld id="{0869AD2D-B8A4-B94C-A8F3-6904FAA7DB71}" type="slidenum">
              <a:rPr kumimoji="1" lang="ja-JP" altLang="en-US" smtClean="0"/>
              <a:pPr/>
              <a:t>5</a:t>
            </a:fld>
            <a:endParaRPr kumimoji="1" lang="ja-JP" altLang="en-US" dirty="0"/>
          </a:p>
        </p:txBody>
      </p:sp>
    </p:spTree>
    <p:extLst>
      <p:ext uri="{BB962C8B-B14F-4D97-AF65-F5344CB8AC3E}">
        <p14:creationId xmlns:p14="http://schemas.microsoft.com/office/powerpoint/2010/main" val="199013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55883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 </a:t>
            </a:r>
            <a:r>
              <a:rPr lang="ja-JP" altLang="en-US" sz="2800" b="1" dirty="0">
                <a:latin typeface="BIZ UDPゴシック" panose="020B0400000000000000" pitchFamily="50" charset="-128"/>
                <a:ea typeface="BIZ UDPゴシック" panose="020B0400000000000000" pitchFamily="50" charset="-128"/>
              </a:rPr>
              <a:t>通常モードとボイスオーバーの切り替え</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ボイスオーバーとは</a:t>
            </a:r>
          </a:p>
        </p:txBody>
      </p:sp>
      <p:sp>
        <p:nvSpPr>
          <p:cNvPr id="17" name="角丸四角形 42">
            <a:extLst>
              <a:ext uri="{FF2B5EF4-FFF2-40B4-BE49-F238E27FC236}">
                <a16:creationId xmlns:a16="http://schemas.microsoft.com/office/drawing/2014/main" id="{DC1C5BAE-3026-B0C4-AB2F-1B28AB77CDBF}"/>
              </a:ext>
            </a:extLst>
          </p:cNvPr>
          <p:cNvSpPr/>
          <p:nvPr/>
        </p:nvSpPr>
        <p:spPr>
          <a:xfrm>
            <a:off x="593725" y="2244322"/>
            <a:ext cx="9648826" cy="4263481"/>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0229C2C2-5AEE-250C-E36A-177D5C244130}"/>
              </a:ext>
            </a:extLst>
          </p:cNvPr>
          <p:cNvSpPr txBox="1"/>
          <p:nvPr/>
        </p:nvSpPr>
        <p:spPr>
          <a:xfrm>
            <a:off x="923257" y="2666811"/>
            <a:ext cx="8672435" cy="3416320"/>
          </a:xfrm>
          <a:prstGeom prst="rect">
            <a:avLst/>
          </a:prstGeom>
          <a:noFill/>
        </p:spPr>
        <p:txBody>
          <a:bodyPr wrap="square">
            <a:spAutoFit/>
          </a:bodyPr>
          <a:lstStyle/>
          <a:p>
            <a:pPr>
              <a:lnSpc>
                <a:spcPct val="150000"/>
              </a:lnSpc>
            </a:pPr>
            <a:r>
              <a:rPr lang="ja-JP" altLang="en-US" sz="1600" b="1" dirty="0">
                <a:latin typeface="BIZ UDPゴシック" panose="020B0400000000000000" pitchFamily="50" charset="-128"/>
                <a:ea typeface="BIZ UDPゴシック" panose="020B0400000000000000" pitchFamily="50" charset="-128"/>
              </a:rPr>
              <a:t>ボイスオーバーは、</a:t>
            </a:r>
            <a:r>
              <a:rPr lang="en-US" altLang="ja-JP" sz="1600" b="1" dirty="0">
                <a:latin typeface="BIZ UDPゴシック" panose="020B0400000000000000" pitchFamily="50" charset="-128"/>
                <a:ea typeface="BIZ UDPゴシック" panose="020B0400000000000000" pitchFamily="50" charset="-128"/>
              </a:rPr>
              <a:t>iPhone</a:t>
            </a:r>
            <a:r>
              <a:rPr lang="ja-JP" altLang="en-US" sz="1600" b="1" dirty="0">
                <a:latin typeface="BIZ UDPゴシック" panose="020B0400000000000000" pitchFamily="50" charset="-128"/>
                <a:ea typeface="BIZ UDPゴシック" panose="020B0400000000000000" pitchFamily="50" charset="-128"/>
              </a:rPr>
              <a:t>に搭載された画面読み上げ機能です。</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solidFill>
                  <a:srgbClr val="FF6B00"/>
                </a:solidFill>
                <a:latin typeface="BIZ UDPゴシック" panose="020B0400000000000000" pitchFamily="50" charset="-128"/>
                <a:ea typeface="BIZ UDPゴシック" panose="020B0400000000000000" pitchFamily="50" charset="-128"/>
              </a:rPr>
              <a:t>ボイスオーバーをオンにすることで、画面上を指で触れると、</a:t>
            </a:r>
            <a:endParaRPr lang="en-US" altLang="ja-JP" sz="1600" b="1" dirty="0">
              <a:solidFill>
                <a:srgbClr val="FF6B00"/>
              </a:solidFill>
              <a:latin typeface="BIZ UDPゴシック" panose="020B0400000000000000" pitchFamily="50" charset="-128"/>
              <a:ea typeface="BIZ UDPゴシック" panose="020B0400000000000000" pitchFamily="50" charset="-128"/>
            </a:endParaRPr>
          </a:p>
          <a:p>
            <a:pPr>
              <a:lnSpc>
                <a:spcPct val="150000"/>
              </a:lnSpc>
            </a:pPr>
            <a:r>
              <a:rPr lang="ja-JP" altLang="en-US" sz="1600" b="1" dirty="0">
                <a:solidFill>
                  <a:srgbClr val="FF6B00"/>
                </a:solidFill>
                <a:latin typeface="BIZ UDPゴシック" panose="020B0400000000000000" pitchFamily="50" charset="-128"/>
                <a:ea typeface="BIZ UDPゴシック" panose="020B0400000000000000" pitchFamily="50" charset="-128"/>
              </a:rPr>
              <a:t>触れたところに表示されている内容を読み上げさせることができます。</a:t>
            </a:r>
            <a:endParaRPr lang="en-US" altLang="ja-JP" sz="1600" b="1" dirty="0">
              <a:solidFill>
                <a:srgbClr val="FF6B00"/>
              </a:solidFill>
              <a:latin typeface="BIZ UDPゴシック" panose="020B0400000000000000" pitchFamily="50" charset="-128"/>
              <a:ea typeface="BIZ UDPゴシック" panose="020B0400000000000000" pitchFamily="50" charset="-128"/>
            </a:endParaRPr>
          </a:p>
          <a:p>
            <a:pPr>
              <a:lnSpc>
                <a:spcPct val="150000"/>
              </a:lnSpc>
            </a:pP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ボイスオーバーのオンオフを切り替える方法は、以下の３種類あります。</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➀ 設定メニューからの切り替え</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② ホームボタンによる切り替え</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③ 音声アシスタント</a:t>
            </a:r>
            <a:r>
              <a:rPr lang="en-US" altLang="ja-JP" sz="1600" b="1" dirty="0">
                <a:latin typeface="BIZ UDPゴシック" panose="020B0400000000000000" pitchFamily="50" charset="-128"/>
                <a:ea typeface="BIZ UDPゴシック" panose="020B0400000000000000" pitchFamily="50" charset="-128"/>
              </a:rPr>
              <a:t>Siri</a:t>
            </a:r>
            <a:r>
              <a:rPr lang="ja-JP" altLang="en-US" sz="1600" b="1" dirty="0">
                <a:latin typeface="BIZ UDPゴシック" panose="020B0400000000000000" pitchFamily="50" charset="-128"/>
                <a:ea typeface="BIZ UDPゴシック" panose="020B0400000000000000" pitchFamily="50" charset="-128"/>
              </a:rPr>
              <a:t>（シリ）による切り替え</a:t>
            </a:r>
          </a:p>
        </p:txBody>
      </p:sp>
      <p:pic>
        <p:nvPicPr>
          <p:cNvPr id="21" name="グラフィックス 20" descr="ロボット">
            <a:extLst>
              <a:ext uri="{FF2B5EF4-FFF2-40B4-BE49-F238E27FC236}">
                <a16:creationId xmlns:a16="http://schemas.microsoft.com/office/drawing/2014/main" id="{97177E73-7592-A2BA-43E4-118735C665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2193" y="5067493"/>
            <a:ext cx="2398259" cy="2398259"/>
          </a:xfrm>
          <a:prstGeom prst="rect">
            <a:avLst/>
          </a:prstGeom>
        </p:spPr>
      </p:pic>
      <p:pic>
        <p:nvPicPr>
          <p:cNvPr id="22" name="グラフィックス 21" descr="スマート フォン">
            <a:extLst>
              <a:ext uri="{FF2B5EF4-FFF2-40B4-BE49-F238E27FC236}">
                <a16:creationId xmlns:a16="http://schemas.microsoft.com/office/drawing/2014/main" id="{15DDF9BE-3444-472D-51C7-89ECE7F8A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242123" y="5371682"/>
            <a:ext cx="593504" cy="593504"/>
          </a:xfrm>
          <a:prstGeom prst="rect">
            <a:avLst/>
          </a:prstGeom>
        </p:spPr>
      </p:pic>
      <p:grpSp>
        <p:nvGrpSpPr>
          <p:cNvPr id="16" name="グループ化 15">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5A595A75-3CCB-4CB4-82DC-2DFAFCC025DF}"/>
              </a:ext>
            </a:extLst>
          </p:cNvPr>
          <p:cNvSpPr>
            <a:spLocks noGrp="1"/>
          </p:cNvSpPr>
          <p:nvPr>
            <p:ph type="sldNum" sz="quarter" idx="12"/>
          </p:nvPr>
        </p:nvSpPr>
        <p:spPr/>
        <p:txBody>
          <a:bodyPr/>
          <a:lstStyle/>
          <a:p>
            <a:fld id="{0869AD2D-B8A4-B94C-A8F3-6904FAA7DB71}" type="slidenum">
              <a:rPr kumimoji="1" lang="ja-JP" altLang="en-US" smtClean="0"/>
              <a:pPr/>
              <a:t>6</a:t>
            </a:fld>
            <a:endParaRPr kumimoji="1" lang="ja-JP" altLang="en-US" dirty="0"/>
          </a:p>
        </p:txBody>
      </p:sp>
    </p:spTree>
    <p:extLst>
      <p:ext uri="{BB962C8B-B14F-4D97-AF65-F5344CB8AC3E}">
        <p14:creationId xmlns:p14="http://schemas.microsoft.com/office/powerpoint/2010/main" val="385492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A8A9FCCF-C97D-FB6A-25A4-5C5377CB6AEB}"/>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ボイスオーバーとは</a:t>
            </a:r>
          </a:p>
        </p:txBody>
      </p:sp>
      <p:sp>
        <p:nvSpPr>
          <p:cNvPr id="48" name="角丸四角形 42">
            <a:extLst>
              <a:ext uri="{FF2B5EF4-FFF2-40B4-BE49-F238E27FC236}">
                <a16:creationId xmlns:a16="http://schemas.microsoft.com/office/drawing/2014/main" id="{E3746024-6757-3604-C374-4868DC16AE51}"/>
              </a:ext>
            </a:extLst>
          </p:cNvPr>
          <p:cNvSpPr/>
          <p:nvPr/>
        </p:nvSpPr>
        <p:spPr>
          <a:xfrm>
            <a:off x="680364" y="1636291"/>
            <a:ext cx="9648921" cy="285943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013B4310-7007-7D83-432F-27059EF4433D}"/>
              </a:ext>
            </a:extLst>
          </p:cNvPr>
          <p:cNvSpPr txBox="1"/>
          <p:nvPr/>
        </p:nvSpPr>
        <p:spPr>
          <a:xfrm>
            <a:off x="492156" y="1307032"/>
            <a:ext cx="8327898" cy="338554"/>
          </a:xfrm>
          <a:prstGeom prst="rect">
            <a:avLst/>
          </a:prstGeom>
          <a:no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➀ 設定メニューからの切り替え</a:t>
            </a:r>
          </a:p>
        </p:txBody>
      </p:sp>
      <p:sp>
        <p:nvSpPr>
          <p:cNvPr id="80" name="テキスト ボックス 79">
            <a:extLst>
              <a:ext uri="{FF2B5EF4-FFF2-40B4-BE49-F238E27FC236}">
                <a16:creationId xmlns:a16="http://schemas.microsoft.com/office/drawing/2014/main" id="{B9D94C45-F4B3-43E7-7F6C-955BCE39E84F}"/>
              </a:ext>
            </a:extLst>
          </p:cNvPr>
          <p:cNvSpPr txBox="1"/>
          <p:nvPr/>
        </p:nvSpPr>
        <p:spPr>
          <a:xfrm>
            <a:off x="4625143" y="1707634"/>
            <a:ext cx="2060657" cy="461665"/>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「アクセシビリティ」から「</a:t>
            </a:r>
            <a:r>
              <a:rPr lang="en-US" altLang="ja-JP" sz="1200" b="1" dirty="0" err="1">
                <a:latin typeface="BIZ UDPゴシック" panose="020B0400000000000000" pitchFamily="50" charset="-128"/>
                <a:ea typeface="BIZ UDPゴシック" panose="020B0400000000000000" pitchFamily="50" charset="-128"/>
              </a:rPr>
              <a:t>VoiceOver</a:t>
            </a:r>
            <a:r>
              <a:rPr lang="ja-JP" altLang="en-US" sz="1200" b="1" dirty="0">
                <a:latin typeface="BIZ UDPゴシック" panose="020B0400000000000000" pitchFamily="50" charset="-128"/>
                <a:ea typeface="BIZ UDPゴシック" panose="020B0400000000000000" pitchFamily="50" charset="-128"/>
              </a:rPr>
              <a:t>」をタップ</a:t>
            </a:r>
          </a:p>
        </p:txBody>
      </p:sp>
      <p:sp>
        <p:nvSpPr>
          <p:cNvPr id="71" name="テキスト ボックス 70">
            <a:extLst>
              <a:ext uri="{FF2B5EF4-FFF2-40B4-BE49-F238E27FC236}">
                <a16:creationId xmlns:a16="http://schemas.microsoft.com/office/drawing/2014/main" id="{E8523D9D-E762-46E0-394B-0CE97585B1A2}"/>
              </a:ext>
            </a:extLst>
          </p:cNvPr>
          <p:cNvSpPr txBox="1"/>
          <p:nvPr/>
        </p:nvSpPr>
        <p:spPr>
          <a:xfrm>
            <a:off x="7577532" y="1703170"/>
            <a:ext cx="2481888" cy="461665"/>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a:t>
            </a:r>
            <a:r>
              <a:rPr lang="en-US" altLang="ja-JP" sz="1200" b="1" dirty="0" err="1">
                <a:latin typeface="BIZ UDPゴシック" panose="020B0400000000000000" pitchFamily="50" charset="-128"/>
                <a:ea typeface="BIZ UDPゴシック" panose="020B0400000000000000" pitchFamily="50" charset="-128"/>
              </a:rPr>
              <a:t>VoiceOver</a:t>
            </a:r>
            <a:r>
              <a:rPr lang="ja-JP" altLang="en-US" sz="1200" b="1" dirty="0">
                <a:latin typeface="BIZ UDPゴシック" panose="020B0400000000000000" pitchFamily="50" charset="-128"/>
                <a:ea typeface="BIZ UDPゴシック" panose="020B0400000000000000" pitchFamily="50" charset="-128"/>
              </a:rPr>
              <a:t>」</a:t>
            </a:r>
          </a:p>
          <a:p>
            <a:r>
              <a:rPr lang="ja-JP" altLang="en-US" sz="1200" b="1" dirty="0">
                <a:latin typeface="BIZ UDPゴシック" panose="020B0400000000000000" pitchFamily="50" charset="-128"/>
                <a:ea typeface="BIZ UDPゴシック" panose="020B0400000000000000" pitchFamily="50" charset="-128"/>
              </a:rPr>
              <a:t>スイッチをタップしてオン</a:t>
            </a:r>
          </a:p>
        </p:txBody>
      </p:sp>
      <p:grpSp>
        <p:nvGrpSpPr>
          <p:cNvPr id="59" name="グループ化 58">
            <a:extLst>
              <a:ext uri="{FF2B5EF4-FFF2-40B4-BE49-F238E27FC236}">
                <a16:creationId xmlns:a16="http://schemas.microsoft.com/office/drawing/2014/main" id="{C6ADFFCD-83EE-91AB-6C3F-397CDE88940B}"/>
              </a:ext>
            </a:extLst>
          </p:cNvPr>
          <p:cNvGrpSpPr/>
          <p:nvPr/>
        </p:nvGrpSpPr>
        <p:grpSpPr>
          <a:xfrm>
            <a:off x="1358830" y="1721657"/>
            <a:ext cx="2245071" cy="1169237"/>
            <a:chOff x="863622" y="2428403"/>
            <a:chExt cx="2071064" cy="1745725"/>
          </a:xfrm>
        </p:grpSpPr>
        <p:sp>
          <p:nvSpPr>
            <p:cNvPr id="66" name="テキスト ボックス 65">
              <a:extLst>
                <a:ext uri="{FF2B5EF4-FFF2-40B4-BE49-F238E27FC236}">
                  <a16:creationId xmlns:a16="http://schemas.microsoft.com/office/drawing/2014/main" id="{EF291B4B-CA82-F4C4-78BE-75154EA9783D}"/>
                </a:ext>
              </a:extLst>
            </p:cNvPr>
            <p:cNvSpPr txBox="1"/>
            <p:nvPr/>
          </p:nvSpPr>
          <p:spPr>
            <a:xfrm>
              <a:off x="863622" y="3346983"/>
              <a:ext cx="281609" cy="827145"/>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1</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AE12264B-C1ED-BD69-A9DC-777B01A49917}"/>
                </a:ext>
              </a:extLst>
            </p:cNvPr>
            <p:cNvSpPr txBox="1"/>
            <p:nvPr/>
          </p:nvSpPr>
          <p:spPr>
            <a:xfrm>
              <a:off x="1312167" y="2428403"/>
              <a:ext cx="1622519" cy="689287"/>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「設定」から「アクセシビリティ」をタップ</a:t>
              </a:r>
            </a:p>
          </p:txBody>
        </p:sp>
      </p:grpSp>
      <p:sp>
        <p:nvSpPr>
          <p:cNvPr id="61" name="三角形 60">
            <a:extLst>
              <a:ext uri="{FF2B5EF4-FFF2-40B4-BE49-F238E27FC236}">
                <a16:creationId xmlns:a16="http://schemas.microsoft.com/office/drawing/2014/main" id="{EEAB8600-4122-5707-3096-BC2CE0A53EAE}"/>
              </a:ext>
            </a:extLst>
          </p:cNvPr>
          <p:cNvSpPr/>
          <p:nvPr/>
        </p:nvSpPr>
        <p:spPr>
          <a:xfrm rot="5400000">
            <a:off x="3669448" y="3103754"/>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円/楕円 10">
            <a:extLst>
              <a:ext uri="{FF2B5EF4-FFF2-40B4-BE49-F238E27FC236}">
                <a16:creationId xmlns:a16="http://schemas.microsoft.com/office/drawing/2014/main" id="{FE9C62B7-6F07-9436-94B5-7F6583B9C72A}"/>
              </a:ext>
            </a:extLst>
          </p:cNvPr>
          <p:cNvSpPr/>
          <p:nvPr/>
        </p:nvSpPr>
        <p:spPr>
          <a:xfrm>
            <a:off x="1125589"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a:t>
            </a:r>
          </a:p>
        </p:txBody>
      </p:sp>
      <p:pic>
        <p:nvPicPr>
          <p:cNvPr id="63" name="図 62">
            <a:extLst>
              <a:ext uri="{FF2B5EF4-FFF2-40B4-BE49-F238E27FC236}">
                <a16:creationId xmlns:a16="http://schemas.microsoft.com/office/drawing/2014/main" id="{0C814AA9-0F27-65D7-A402-50E25A593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2215" y="2179745"/>
            <a:ext cx="1269629" cy="2221053"/>
          </a:xfrm>
          <a:prstGeom prst="rect">
            <a:avLst/>
          </a:prstGeom>
          <a:ln>
            <a:solidFill>
              <a:schemeClr val="tx1"/>
            </a:solidFill>
          </a:ln>
        </p:spPr>
      </p:pic>
      <p:grpSp>
        <p:nvGrpSpPr>
          <p:cNvPr id="16" name="グループ化 15"/>
          <p:cNvGrpSpPr/>
          <p:nvPr/>
        </p:nvGrpSpPr>
        <p:grpSpPr>
          <a:xfrm>
            <a:off x="4796935" y="2177096"/>
            <a:ext cx="1583633" cy="2221053"/>
            <a:chOff x="4442173" y="2190492"/>
            <a:chExt cx="1583633" cy="2221053"/>
          </a:xfrm>
        </p:grpSpPr>
        <p:pic>
          <p:nvPicPr>
            <p:cNvPr id="51" name="図 50">
              <a:extLst>
                <a:ext uri="{FF2B5EF4-FFF2-40B4-BE49-F238E27FC236}">
                  <a16:creationId xmlns:a16="http://schemas.microsoft.com/office/drawing/2014/main" id="{074CB22C-2D49-8F47-8B1D-B4EFAA6F6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173" y="2190492"/>
              <a:ext cx="1269628" cy="2221053"/>
            </a:xfrm>
            <a:prstGeom prst="rect">
              <a:avLst/>
            </a:prstGeom>
            <a:ln>
              <a:solidFill>
                <a:schemeClr val="tx1"/>
              </a:solidFill>
            </a:ln>
          </p:spPr>
        </p:pic>
        <p:pic>
          <p:nvPicPr>
            <p:cNvPr id="64" name="図 63">
              <a:extLst>
                <a:ext uri="{FF2B5EF4-FFF2-40B4-BE49-F238E27FC236}">
                  <a16:creationId xmlns:a16="http://schemas.microsoft.com/office/drawing/2014/main" id="{AD35F662-3145-4445-F234-BFF9C7415064}"/>
                </a:ext>
              </a:extLst>
            </p:cNvPr>
            <p:cNvPicPr>
              <a:picLocks noChangeAspect="1"/>
            </p:cNvPicPr>
            <p:nvPr/>
          </p:nvPicPr>
          <p:blipFill>
            <a:blip r:embed="rId4"/>
            <a:stretch>
              <a:fillRect/>
            </a:stretch>
          </p:blipFill>
          <p:spPr>
            <a:xfrm rot="17960850">
              <a:off x="5641661" y="2722720"/>
              <a:ext cx="304575" cy="463714"/>
            </a:xfrm>
            <a:prstGeom prst="rect">
              <a:avLst/>
            </a:prstGeom>
          </p:spPr>
        </p:pic>
      </p:grpSp>
      <p:grpSp>
        <p:nvGrpSpPr>
          <p:cNvPr id="15" name="グループ化 14"/>
          <p:cNvGrpSpPr/>
          <p:nvPr/>
        </p:nvGrpSpPr>
        <p:grpSpPr>
          <a:xfrm>
            <a:off x="7682706" y="2150455"/>
            <a:ext cx="1687020" cy="2255515"/>
            <a:chOff x="6875430" y="2192987"/>
            <a:chExt cx="1687020" cy="2255515"/>
          </a:xfrm>
        </p:grpSpPr>
        <p:pic>
          <p:nvPicPr>
            <p:cNvPr id="52" name="図 51">
              <a:extLst>
                <a:ext uri="{FF2B5EF4-FFF2-40B4-BE49-F238E27FC236}">
                  <a16:creationId xmlns:a16="http://schemas.microsoft.com/office/drawing/2014/main" id="{36AC0EF6-1F04-E198-ADCD-C6CB78651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430" y="2192987"/>
              <a:ext cx="1289329" cy="2255515"/>
            </a:xfrm>
            <a:prstGeom prst="rect">
              <a:avLst/>
            </a:prstGeom>
            <a:ln>
              <a:solidFill>
                <a:schemeClr val="tx1"/>
              </a:solidFill>
            </a:ln>
          </p:spPr>
        </p:pic>
        <p:pic>
          <p:nvPicPr>
            <p:cNvPr id="65" name="図 64">
              <a:extLst>
                <a:ext uri="{FF2B5EF4-FFF2-40B4-BE49-F238E27FC236}">
                  <a16:creationId xmlns:a16="http://schemas.microsoft.com/office/drawing/2014/main" id="{635DCBD6-5B45-7C63-9979-914E2A1ABFE8}"/>
                </a:ext>
              </a:extLst>
            </p:cNvPr>
            <p:cNvPicPr>
              <a:picLocks noChangeAspect="1"/>
            </p:cNvPicPr>
            <p:nvPr/>
          </p:nvPicPr>
          <p:blipFill>
            <a:blip r:embed="rId4"/>
            <a:stretch>
              <a:fillRect/>
            </a:stretch>
          </p:blipFill>
          <p:spPr>
            <a:xfrm rot="17925917">
              <a:off x="8178305" y="2469446"/>
              <a:ext cx="304575" cy="463714"/>
            </a:xfrm>
            <a:prstGeom prst="rect">
              <a:avLst/>
            </a:prstGeom>
          </p:spPr>
        </p:pic>
      </p:grpSp>
      <p:sp>
        <p:nvSpPr>
          <p:cNvPr id="82" name="角丸四角形 42">
            <a:extLst>
              <a:ext uri="{FF2B5EF4-FFF2-40B4-BE49-F238E27FC236}">
                <a16:creationId xmlns:a16="http://schemas.microsoft.com/office/drawing/2014/main" id="{0289BA02-5F8A-06EB-EF3C-0F93D174387C}"/>
              </a:ext>
            </a:extLst>
          </p:cNvPr>
          <p:cNvSpPr/>
          <p:nvPr/>
        </p:nvSpPr>
        <p:spPr>
          <a:xfrm>
            <a:off x="589629" y="4998781"/>
            <a:ext cx="4616886" cy="2219277"/>
          </a:xfrm>
          <a:prstGeom prst="roundRect">
            <a:avLst>
              <a:gd name="adj" fmla="val 2150"/>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3" name="テキスト ボックス 82">
            <a:extLst>
              <a:ext uri="{FF2B5EF4-FFF2-40B4-BE49-F238E27FC236}">
                <a16:creationId xmlns:a16="http://schemas.microsoft.com/office/drawing/2014/main" id="{5153793C-BBB7-560F-7DF2-1A1AB1DCE040}"/>
              </a:ext>
            </a:extLst>
          </p:cNvPr>
          <p:cNvSpPr txBox="1"/>
          <p:nvPr/>
        </p:nvSpPr>
        <p:spPr>
          <a:xfrm>
            <a:off x="507905" y="4664250"/>
            <a:ext cx="3797858" cy="338554"/>
          </a:xfrm>
          <a:prstGeom prst="rect">
            <a:avLst/>
          </a:prstGeom>
          <a:no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② ホームボタンによる切り替え</a:t>
            </a:r>
          </a:p>
        </p:txBody>
      </p:sp>
      <p:grpSp>
        <p:nvGrpSpPr>
          <p:cNvPr id="84" name="グループ化 83">
            <a:extLst>
              <a:ext uri="{FF2B5EF4-FFF2-40B4-BE49-F238E27FC236}">
                <a16:creationId xmlns:a16="http://schemas.microsoft.com/office/drawing/2014/main" id="{5C4A7E9D-4383-D872-9807-8DCB6705D98A}"/>
              </a:ext>
            </a:extLst>
          </p:cNvPr>
          <p:cNvGrpSpPr/>
          <p:nvPr/>
        </p:nvGrpSpPr>
        <p:grpSpPr>
          <a:xfrm>
            <a:off x="593629" y="5126523"/>
            <a:ext cx="4479500" cy="725939"/>
            <a:chOff x="863622" y="2806814"/>
            <a:chExt cx="2448385" cy="2280596"/>
          </a:xfrm>
        </p:grpSpPr>
        <p:sp>
          <p:nvSpPr>
            <p:cNvPr id="95" name="テキスト ボックス 94">
              <a:extLst>
                <a:ext uri="{FF2B5EF4-FFF2-40B4-BE49-F238E27FC236}">
                  <a16:creationId xmlns:a16="http://schemas.microsoft.com/office/drawing/2014/main" id="{25C74555-0037-3963-C713-B83D9E2E0F17}"/>
                </a:ext>
              </a:extLst>
            </p:cNvPr>
            <p:cNvSpPr txBox="1"/>
            <p:nvPr/>
          </p:nvSpPr>
          <p:spPr>
            <a:xfrm>
              <a:off x="863622" y="3346983"/>
              <a:ext cx="281609" cy="1740427"/>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1</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sp>
          <p:nvSpPr>
            <p:cNvPr id="96" name="テキスト ボックス 95">
              <a:extLst>
                <a:ext uri="{FF2B5EF4-FFF2-40B4-BE49-F238E27FC236}">
                  <a16:creationId xmlns:a16="http://schemas.microsoft.com/office/drawing/2014/main" id="{2268B567-ABF7-B4FC-4D0E-0BDECE3E2B55}"/>
                </a:ext>
              </a:extLst>
            </p:cNvPr>
            <p:cNvSpPr txBox="1"/>
            <p:nvPr/>
          </p:nvSpPr>
          <p:spPr>
            <a:xfrm>
              <a:off x="1445512" y="2806814"/>
              <a:ext cx="1866495" cy="870215"/>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ホームボタンを素早く３回押す</a:t>
              </a:r>
            </a:p>
          </p:txBody>
        </p:sp>
      </p:grpSp>
      <p:sp>
        <p:nvSpPr>
          <p:cNvPr id="88" name="テキスト ボックス 87">
            <a:extLst>
              <a:ext uri="{FF2B5EF4-FFF2-40B4-BE49-F238E27FC236}">
                <a16:creationId xmlns:a16="http://schemas.microsoft.com/office/drawing/2014/main" id="{2DDFD8AB-20EE-9559-77CE-8219261C6C97}"/>
              </a:ext>
            </a:extLst>
          </p:cNvPr>
          <p:cNvSpPr txBox="1"/>
          <p:nvPr/>
        </p:nvSpPr>
        <p:spPr>
          <a:xfrm>
            <a:off x="722777" y="6694141"/>
            <a:ext cx="4568246" cy="461665"/>
          </a:xfrm>
          <a:prstGeom prst="rect">
            <a:avLst/>
          </a:prstGeom>
          <a:noFill/>
        </p:spPr>
        <p:txBody>
          <a:bodyPr wrap="square">
            <a:spAutoFit/>
          </a:bodyPr>
          <a:lstStyle/>
          <a:p>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注意：事前設定が必要です。</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「設定」→「アクセシビリティ」→「ショートカット」で指定</a:t>
            </a:r>
            <a:endParaRPr lang="en-US" altLang="ja-JP" sz="1200" b="1" dirty="0">
              <a:latin typeface="BIZ UDPゴシック" panose="020B0400000000000000" pitchFamily="50" charset="-128"/>
              <a:ea typeface="BIZ UDPゴシック" panose="020B0400000000000000" pitchFamily="50" charset="-128"/>
            </a:endParaRPr>
          </a:p>
        </p:txBody>
      </p:sp>
      <p:sp>
        <p:nvSpPr>
          <p:cNvPr id="77" name="角丸四角形 42">
            <a:extLst>
              <a:ext uri="{FF2B5EF4-FFF2-40B4-BE49-F238E27FC236}">
                <a16:creationId xmlns:a16="http://schemas.microsoft.com/office/drawing/2014/main" id="{0289BA02-5F8A-06EB-EF3C-0F93D174387C}"/>
              </a:ext>
            </a:extLst>
          </p:cNvPr>
          <p:cNvSpPr/>
          <p:nvPr/>
        </p:nvSpPr>
        <p:spPr>
          <a:xfrm>
            <a:off x="5625664" y="4998781"/>
            <a:ext cx="4616886" cy="2219276"/>
          </a:xfrm>
          <a:prstGeom prst="roundRect">
            <a:avLst>
              <a:gd name="adj" fmla="val 1717"/>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9" name="円形吹き出し 6">
            <a:extLst>
              <a:ext uri="{FF2B5EF4-FFF2-40B4-BE49-F238E27FC236}">
                <a16:creationId xmlns:a16="http://schemas.microsoft.com/office/drawing/2014/main" id="{974A12FF-A416-291C-F16D-D9EA2D9D15EC}"/>
              </a:ext>
            </a:extLst>
          </p:cNvPr>
          <p:cNvSpPr/>
          <p:nvPr/>
        </p:nvSpPr>
        <p:spPr>
          <a:xfrm>
            <a:off x="2970421" y="6050809"/>
            <a:ext cx="595740" cy="556619"/>
          </a:xfrm>
          <a:prstGeom prst="wedgeEllipseCallout">
            <a:avLst>
              <a:gd name="adj1" fmla="val -71071"/>
              <a:gd name="adj2" fmla="val 3274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00" name="テキスト ボックス 99">
            <a:extLst>
              <a:ext uri="{FF2B5EF4-FFF2-40B4-BE49-F238E27FC236}">
                <a16:creationId xmlns:a16="http://schemas.microsoft.com/office/drawing/2014/main" id="{27A62797-34FF-1BD6-7937-C308CD0F8696}"/>
              </a:ext>
            </a:extLst>
          </p:cNvPr>
          <p:cNvSpPr txBox="1"/>
          <p:nvPr/>
        </p:nvSpPr>
        <p:spPr>
          <a:xfrm>
            <a:off x="2896223" y="6212467"/>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pic>
        <p:nvPicPr>
          <p:cNvPr id="139" name="図 138">
            <a:extLst>
              <a:ext uri="{FF2B5EF4-FFF2-40B4-BE49-F238E27FC236}">
                <a16:creationId xmlns:a16="http://schemas.microsoft.com/office/drawing/2014/main" id="{BFBD3D60-A6DB-DAD3-2427-4B5453D355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532" y="5665169"/>
            <a:ext cx="738593" cy="1339663"/>
          </a:xfrm>
          <a:prstGeom prst="rect">
            <a:avLst/>
          </a:prstGeom>
          <a:ln>
            <a:solidFill>
              <a:schemeClr val="tx1"/>
            </a:solidFill>
          </a:ln>
        </p:spPr>
      </p:pic>
      <p:pic>
        <p:nvPicPr>
          <p:cNvPr id="140" name="図 139">
            <a:extLst>
              <a:ext uri="{FF2B5EF4-FFF2-40B4-BE49-F238E27FC236}">
                <a16:creationId xmlns:a16="http://schemas.microsoft.com/office/drawing/2014/main" id="{B661C0C9-9CA1-C9AC-86D8-85146EA331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8538" y="5667048"/>
            <a:ext cx="756342" cy="1337785"/>
          </a:xfrm>
          <a:prstGeom prst="rect">
            <a:avLst/>
          </a:prstGeom>
          <a:ln>
            <a:solidFill>
              <a:schemeClr val="tx1"/>
            </a:solidFill>
          </a:ln>
        </p:spPr>
      </p:pic>
      <p:sp>
        <p:nvSpPr>
          <p:cNvPr id="141" name="テキスト ボックス 140">
            <a:extLst>
              <a:ext uri="{FF2B5EF4-FFF2-40B4-BE49-F238E27FC236}">
                <a16:creationId xmlns:a16="http://schemas.microsoft.com/office/drawing/2014/main" id="{201BA53C-2E9F-2E55-9BB7-CDA11D3BD20B}"/>
              </a:ext>
            </a:extLst>
          </p:cNvPr>
          <p:cNvSpPr txBox="1"/>
          <p:nvPr/>
        </p:nvSpPr>
        <p:spPr>
          <a:xfrm>
            <a:off x="5516700" y="4663198"/>
            <a:ext cx="4455984" cy="338554"/>
          </a:xfrm>
          <a:prstGeom prst="rect">
            <a:avLst/>
          </a:prstGeom>
          <a:no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③ 音声アシスタント</a:t>
            </a:r>
            <a:r>
              <a:rPr lang="en-US" altLang="ja-JP" sz="1600" b="1" dirty="0">
                <a:latin typeface="BIZ UDPゴシック" panose="020B0400000000000000" pitchFamily="50" charset="-128"/>
                <a:ea typeface="BIZ UDPゴシック" panose="020B0400000000000000" pitchFamily="50" charset="-128"/>
              </a:rPr>
              <a:t>Siri</a:t>
            </a:r>
            <a:r>
              <a:rPr lang="ja-JP" altLang="en-US" sz="1600" b="1" dirty="0">
                <a:latin typeface="BIZ UDPゴシック" panose="020B0400000000000000" pitchFamily="50" charset="-128"/>
                <a:ea typeface="BIZ UDPゴシック" panose="020B0400000000000000" pitchFamily="50" charset="-128"/>
              </a:rPr>
              <a:t>による切り替え</a:t>
            </a:r>
          </a:p>
        </p:txBody>
      </p:sp>
      <p:sp>
        <p:nvSpPr>
          <p:cNvPr id="147" name="テキスト ボックス 146">
            <a:extLst>
              <a:ext uri="{FF2B5EF4-FFF2-40B4-BE49-F238E27FC236}">
                <a16:creationId xmlns:a16="http://schemas.microsoft.com/office/drawing/2014/main" id="{559CDD8E-B4F5-3D3A-0E89-12CEB226FB52}"/>
              </a:ext>
            </a:extLst>
          </p:cNvPr>
          <p:cNvSpPr txBox="1"/>
          <p:nvPr/>
        </p:nvSpPr>
        <p:spPr>
          <a:xfrm>
            <a:off x="6429651" y="5163749"/>
            <a:ext cx="3285860" cy="461665"/>
          </a:xfrm>
          <a:prstGeom prst="rect">
            <a:avLst/>
          </a:prstGeom>
          <a:noFill/>
        </p:spPr>
        <p:txBody>
          <a:bodyPr wrap="square">
            <a:spAutoFit/>
          </a:bodyPr>
          <a:lstStyle/>
          <a:p>
            <a:pPr algn="ctr"/>
            <a:r>
              <a:rPr lang="ja-JP" altLang="en-US" sz="1200" b="1" dirty="0">
                <a:latin typeface="BIZ UDPゴシック" panose="020B0400000000000000" pitchFamily="50" charset="-128"/>
                <a:ea typeface="BIZ UDPゴシック" panose="020B0400000000000000" pitchFamily="50" charset="-128"/>
              </a:rPr>
              <a:t>ホームボタンを長押ししたまま、</a:t>
            </a:r>
            <a:endParaRPr lang="en-US" altLang="ja-JP" sz="1200" b="1" dirty="0">
              <a:latin typeface="BIZ UDPゴシック" panose="020B0400000000000000" pitchFamily="50" charset="-128"/>
              <a:ea typeface="BIZ UDPゴシック" panose="020B0400000000000000" pitchFamily="50" charset="-128"/>
            </a:endParaRPr>
          </a:p>
          <a:p>
            <a:pPr algn="ctr"/>
            <a:r>
              <a:rPr lang="ja-JP" altLang="en-US" sz="1200" b="1" dirty="0">
                <a:latin typeface="BIZ UDPゴシック" panose="020B0400000000000000" pitchFamily="50" charset="-128"/>
                <a:ea typeface="BIZ UDPゴシック" panose="020B0400000000000000" pitchFamily="50" charset="-128"/>
              </a:rPr>
              <a:t>ボイスオーバーをオンにする指示を出す</a:t>
            </a:r>
            <a:endParaRPr lang="en-US" altLang="ja-JP" sz="1200" b="1" dirty="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C447CFA6-439A-D084-A9DB-19BA0D820987}"/>
              </a:ext>
            </a:extLst>
          </p:cNvPr>
          <p:cNvGrpSpPr/>
          <p:nvPr/>
        </p:nvGrpSpPr>
        <p:grpSpPr>
          <a:xfrm>
            <a:off x="1440692" y="5389781"/>
            <a:ext cx="1199887" cy="1086519"/>
            <a:chOff x="4817288" y="3044170"/>
            <a:chExt cx="3180434" cy="3180434"/>
          </a:xfrm>
        </p:grpSpPr>
        <p:grpSp>
          <p:nvGrpSpPr>
            <p:cNvPr id="4" name="グループ化 3">
              <a:extLst>
                <a:ext uri="{FF2B5EF4-FFF2-40B4-BE49-F238E27FC236}">
                  <a16:creationId xmlns:a16="http://schemas.microsoft.com/office/drawing/2014/main" id="{85BC6C1F-2392-F592-0A13-47C1DB46C1B6}"/>
                </a:ext>
              </a:extLst>
            </p:cNvPr>
            <p:cNvGrpSpPr/>
            <p:nvPr/>
          </p:nvGrpSpPr>
          <p:grpSpPr>
            <a:xfrm>
              <a:off x="4817288" y="3044170"/>
              <a:ext cx="3180434" cy="3180434"/>
              <a:chOff x="4817288" y="3044170"/>
              <a:chExt cx="3180434" cy="3180434"/>
            </a:xfrm>
          </p:grpSpPr>
          <p:pic>
            <p:nvPicPr>
              <p:cNvPr id="7" name="グラフィックス 6" descr="スマート フォン">
                <a:extLst>
                  <a:ext uri="{FF2B5EF4-FFF2-40B4-BE49-F238E27FC236}">
                    <a16:creationId xmlns:a16="http://schemas.microsoft.com/office/drawing/2014/main" id="{9117A01B-5AD1-92AB-9A45-5DE6694726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7288" y="3044170"/>
                <a:ext cx="3180434" cy="3180434"/>
              </a:xfrm>
              <a:prstGeom prst="rect">
                <a:avLst/>
              </a:prstGeom>
            </p:spPr>
          </p:pic>
          <p:sp>
            <p:nvSpPr>
              <p:cNvPr id="8" name="楕円 7">
                <a:extLst>
                  <a:ext uri="{FF2B5EF4-FFF2-40B4-BE49-F238E27FC236}">
                    <a16:creationId xmlns:a16="http://schemas.microsoft.com/office/drawing/2014/main" id="{4568FE15-0A88-7D62-A757-A567BB86BB3E}"/>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B0F4C5B6-F2D7-B29D-4DD6-E0BE42478EAB}"/>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27FAE9E8-6580-0B38-3923-0504C1963DC7}"/>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A0BB66D3-06F2-06A3-953C-9F3266EF8043}"/>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 name="正方形/長方形 4">
              <a:extLst>
                <a:ext uri="{FF2B5EF4-FFF2-40B4-BE49-F238E27FC236}">
                  <a16:creationId xmlns:a16="http://schemas.microsoft.com/office/drawing/2014/main" id="{1DD25EB8-91CC-17C4-DC41-D3C456F153F4}"/>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78" name="三角形 60">
            <a:extLst>
              <a:ext uri="{FF2B5EF4-FFF2-40B4-BE49-F238E27FC236}">
                <a16:creationId xmlns:a16="http://schemas.microsoft.com/office/drawing/2014/main" id="{EEAB8600-4122-5707-3096-BC2CE0A53EAE}"/>
              </a:ext>
            </a:extLst>
          </p:cNvPr>
          <p:cNvSpPr/>
          <p:nvPr/>
        </p:nvSpPr>
        <p:spPr>
          <a:xfrm rot="5400000">
            <a:off x="6677005" y="3103754"/>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9" name="円/楕円 10">
            <a:extLst>
              <a:ext uri="{FF2B5EF4-FFF2-40B4-BE49-F238E27FC236}">
                <a16:creationId xmlns:a16="http://schemas.microsoft.com/office/drawing/2014/main" id="{FE9C62B7-6F07-9436-94B5-7F6583B9C72A}"/>
              </a:ext>
            </a:extLst>
          </p:cNvPr>
          <p:cNvSpPr/>
          <p:nvPr/>
        </p:nvSpPr>
        <p:spPr>
          <a:xfrm>
            <a:off x="3970426"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２</a:t>
            </a:r>
          </a:p>
        </p:txBody>
      </p:sp>
      <p:sp>
        <p:nvSpPr>
          <p:cNvPr id="86" name="円/楕円 10">
            <a:extLst>
              <a:ext uri="{FF2B5EF4-FFF2-40B4-BE49-F238E27FC236}">
                <a16:creationId xmlns:a16="http://schemas.microsoft.com/office/drawing/2014/main" id="{FE9C62B7-6F07-9436-94B5-7F6583B9C72A}"/>
              </a:ext>
            </a:extLst>
          </p:cNvPr>
          <p:cNvSpPr/>
          <p:nvPr/>
        </p:nvSpPr>
        <p:spPr>
          <a:xfrm>
            <a:off x="6838889"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３</a:t>
            </a:r>
          </a:p>
        </p:txBody>
      </p:sp>
      <p:pic>
        <p:nvPicPr>
          <p:cNvPr id="93" name="図 92">
            <a:extLst>
              <a:ext uri="{FF2B5EF4-FFF2-40B4-BE49-F238E27FC236}">
                <a16:creationId xmlns:a16="http://schemas.microsoft.com/office/drawing/2014/main" id="{AD35F662-3145-4445-F234-BFF9C7415064}"/>
              </a:ext>
            </a:extLst>
          </p:cNvPr>
          <p:cNvPicPr>
            <a:picLocks noChangeAspect="1"/>
          </p:cNvPicPr>
          <p:nvPr/>
        </p:nvPicPr>
        <p:blipFill>
          <a:blip r:embed="rId4"/>
          <a:stretch>
            <a:fillRect/>
          </a:stretch>
        </p:blipFill>
        <p:spPr>
          <a:xfrm rot="17960850">
            <a:off x="2131490" y="6140745"/>
            <a:ext cx="401820" cy="611769"/>
          </a:xfrm>
          <a:prstGeom prst="rect">
            <a:avLst/>
          </a:prstGeom>
        </p:spPr>
      </p:pic>
      <p:sp>
        <p:nvSpPr>
          <p:cNvPr id="94" name="円形吹き出し 6">
            <a:extLst>
              <a:ext uri="{FF2B5EF4-FFF2-40B4-BE49-F238E27FC236}">
                <a16:creationId xmlns:a16="http://schemas.microsoft.com/office/drawing/2014/main" id="{974A12FF-A416-291C-F16D-D9EA2D9D15EC}"/>
              </a:ext>
            </a:extLst>
          </p:cNvPr>
          <p:cNvSpPr/>
          <p:nvPr/>
        </p:nvSpPr>
        <p:spPr>
          <a:xfrm>
            <a:off x="3799458" y="578124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27A62797-34FF-1BD6-7937-C308CD0F8696}"/>
              </a:ext>
            </a:extLst>
          </p:cNvPr>
          <p:cNvSpPr txBox="1"/>
          <p:nvPr/>
        </p:nvSpPr>
        <p:spPr>
          <a:xfrm>
            <a:off x="3725260" y="5942898"/>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102" name="円形吹き出し 6">
            <a:extLst>
              <a:ext uri="{FF2B5EF4-FFF2-40B4-BE49-F238E27FC236}">
                <a16:creationId xmlns:a16="http://schemas.microsoft.com/office/drawing/2014/main" id="{974A12FF-A416-291C-F16D-D9EA2D9D15EC}"/>
              </a:ext>
            </a:extLst>
          </p:cNvPr>
          <p:cNvSpPr/>
          <p:nvPr/>
        </p:nvSpPr>
        <p:spPr>
          <a:xfrm>
            <a:off x="3156741" y="540352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03" name="テキスト ボックス 102">
            <a:extLst>
              <a:ext uri="{FF2B5EF4-FFF2-40B4-BE49-F238E27FC236}">
                <a16:creationId xmlns:a16="http://schemas.microsoft.com/office/drawing/2014/main" id="{27A62797-34FF-1BD6-7937-C308CD0F8696}"/>
              </a:ext>
            </a:extLst>
          </p:cNvPr>
          <p:cNvSpPr txBox="1"/>
          <p:nvPr/>
        </p:nvSpPr>
        <p:spPr>
          <a:xfrm>
            <a:off x="3082543" y="5565180"/>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104" name="三角形 60">
            <a:extLst>
              <a:ext uri="{FF2B5EF4-FFF2-40B4-BE49-F238E27FC236}">
                <a16:creationId xmlns:a16="http://schemas.microsoft.com/office/drawing/2014/main" id="{EEAB8600-4122-5707-3096-BC2CE0A53EAE}"/>
              </a:ext>
            </a:extLst>
          </p:cNvPr>
          <p:cNvSpPr/>
          <p:nvPr/>
        </p:nvSpPr>
        <p:spPr>
          <a:xfrm rot="5400000">
            <a:off x="6937555" y="6138310"/>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5" name="円形吹き出し 6">
            <a:extLst>
              <a:ext uri="{FF2B5EF4-FFF2-40B4-BE49-F238E27FC236}">
                <a16:creationId xmlns:a16="http://schemas.microsoft.com/office/drawing/2014/main" id="{974A12FF-A416-291C-F16D-D9EA2D9D15EC}"/>
              </a:ext>
            </a:extLst>
          </p:cNvPr>
          <p:cNvSpPr/>
          <p:nvPr/>
        </p:nvSpPr>
        <p:spPr>
          <a:xfrm>
            <a:off x="8573617" y="5895857"/>
            <a:ext cx="1580033" cy="978053"/>
          </a:xfrm>
          <a:prstGeom prst="wedgeEllipseCallout">
            <a:avLst>
              <a:gd name="adj1" fmla="val -57746"/>
              <a:gd name="adj2" fmla="val 242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107" name="テキスト ボックス 106">
            <a:extLst>
              <a:ext uri="{FF2B5EF4-FFF2-40B4-BE49-F238E27FC236}">
                <a16:creationId xmlns:a16="http://schemas.microsoft.com/office/drawing/2014/main" id="{D0C141A0-C325-9CD1-22D9-BBD34893776E}"/>
              </a:ext>
            </a:extLst>
          </p:cNvPr>
          <p:cNvSpPr txBox="1"/>
          <p:nvPr/>
        </p:nvSpPr>
        <p:spPr>
          <a:xfrm>
            <a:off x="8657116" y="6145763"/>
            <a:ext cx="1447737" cy="461665"/>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ボイスオーバーを</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オンにして！</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grpSp>
        <p:nvGrpSpPr>
          <p:cNvPr id="55" name="グループ化 54">
            <a:extLst>
              <a:ext uri="{FF2B5EF4-FFF2-40B4-BE49-F238E27FC236}">
                <a16:creationId xmlns:a16="http://schemas.microsoft.com/office/drawing/2014/main" id="{8B02F077-BFC6-62B4-C328-802DB3E97AFB}"/>
              </a:ext>
            </a:extLst>
          </p:cNvPr>
          <p:cNvGrpSpPr/>
          <p:nvPr/>
        </p:nvGrpSpPr>
        <p:grpSpPr>
          <a:xfrm>
            <a:off x="603514" y="0"/>
            <a:ext cx="1351370" cy="1035997"/>
            <a:chOff x="604646" y="0"/>
            <a:chExt cx="1351370" cy="1035997"/>
          </a:xfrm>
          <a:solidFill>
            <a:srgbClr val="00B0F0"/>
          </a:solidFill>
        </p:grpSpPr>
        <p:sp>
          <p:nvSpPr>
            <p:cNvPr id="56"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7"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8" name="テキスト ボックス 57">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87414DE3-29B8-48EA-910F-F24667210E4E}"/>
              </a:ext>
            </a:extLst>
          </p:cNvPr>
          <p:cNvSpPr>
            <a:spLocks noGrp="1"/>
          </p:cNvSpPr>
          <p:nvPr>
            <p:ph type="sldNum" sz="quarter" idx="12"/>
          </p:nvPr>
        </p:nvSpPr>
        <p:spPr/>
        <p:txBody>
          <a:bodyPr/>
          <a:lstStyle/>
          <a:p>
            <a:fld id="{0869AD2D-B8A4-B94C-A8F3-6904FAA7DB71}" type="slidenum">
              <a:rPr kumimoji="1" lang="ja-JP" altLang="en-US" smtClean="0"/>
              <a:pPr/>
              <a:t>7</a:t>
            </a:fld>
            <a:endParaRPr kumimoji="1" lang="ja-JP" altLang="en-US" dirty="0"/>
          </a:p>
        </p:txBody>
      </p:sp>
    </p:spTree>
    <p:extLst>
      <p:ext uri="{BB962C8B-B14F-4D97-AF65-F5344CB8AC3E}">
        <p14:creationId xmlns:p14="http://schemas.microsoft.com/office/powerpoint/2010/main" val="353112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0289BA02-5F8A-06EB-EF3C-0F93D174387C}"/>
              </a:ext>
            </a:extLst>
          </p:cNvPr>
          <p:cNvSpPr/>
          <p:nvPr/>
        </p:nvSpPr>
        <p:spPr>
          <a:xfrm>
            <a:off x="589628" y="1948665"/>
            <a:ext cx="9652921" cy="1224449"/>
          </a:xfrm>
          <a:prstGeom prst="roundRect">
            <a:avLst>
              <a:gd name="adj" fmla="val 5256"/>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C626A3B1-696C-56F2-E7A7-87876856796C}"/>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ボイスオーバーとは</a:t>
            </a:r>
          </a:p>
        </p:txBody>
      </p:sp>
      <p:sp>
        <p:nvSpPr>
          <p:cNvPr id="10" name="テキスト ボックス 9">
            <a:extLst>
              <a:ext uri="{FF2B5EF4-FFF2-40B4-BE49-F238E27FC236}">
                <a16:creationId xmlns:a16="http://schemas.microsoft.com/office/drawing/2014/main" id="{F434A803-09EE-63BD-A766-1623F524EB3F}"/>
              </a:ext>
            </a:extLst>
          </p:cNvPr>
          <p:cNvSpPr txBox="1"/>
          <p:nvPr/>
        </p:nvSpPr>
        <p:spPr>
          <a:xfrm>
            <a:off x="674431" y="1349216"/>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２</a:t>
            </a:r>
            <a:r>
              <a:rPr lang="en-US" altLang="ja-JP" sz="2800" b="1" dirty="0">
                <a:latin typeface="BIZ UDPゴシック" panose="020B0400000000000000" pitchFamily="50" charset="-128"/>
                <a:ea typeface="BIZ UDPゴシック" panose="020B0400000000000000" pitchFamily="50" charset="-128"/>
              </a:rPr>
              <a:t>. </a:t>
            </a:r>
            <a:r>
              <a:rPr lang="ja-JP" altLang="en-US" sz="2800" b="1" dirty="0">
                <a:latin typeface="BIZ UDPゴシック" panose="020B0400000000000000" pitchFamily="50" charset="-128"/>
                <a:ea typeface="BIZ UDPゴシック" panose="020B0400000000000000" pitchFamily="50" charset="-128"/>
              </a:rPr>
              <a:t>ボイスオーバージェスチャについて</a:t>
            </a:r>
          </a:p>
        </p:txBody>
      </p:sp>
      <p:sp>
        <p:nvSpPr>
          <p:cNvPr id="12" name="テキスト ボックス 11">
            <a:extLst>
              <a:ext uri="{FF2B5EF4-FFF2-40B4-BE49-F238E27FC236}">
                <a16:creationId xmlns:a16="http://schemas.microsoft.com/office/drawing/2014/main" id="{E6CE0FAE-FB2C-E554-E8FE-78F9AC54977C}"/>
              </a:ext>
            </a:extLst>
          </p:cNvPr>
          <p:cNvSpPr txBox="1"/>
          <p:nvPr/>
        </p:nvSpPr>
        <p:spPr>
          <a:xfrm>
            <a:off x="924135" y="1972785"/>
            <a:ext cx="8980029" cy="1137556"/>
          </a:xfrm>
          <a:prstGeom prst="rect">
            <a:avLst/>
          </a:prstGeom>
          <a:noFill/>
        </p:spPr>
        <p:txBody>
          <a:bodyPr wrap="square">
            <a:spAutoFit/>
          </a:bodyPr>
          <a:lstStyle/>
          <a:p>
            <a:pPr>
              <a:lnSpc>
                <a:spcPct val="150000"/>
              </a:lnSpc>
            </a:pPr>
            <a:r>
              <a:rPr lang="ja-JP" altLang="en-US" sz="1600" b="1" dirty="0">
                <a:effectLst/>
                <a:latin typeface="BIZ UDPゴシック" panose="020B0400000000000000" pitchFamily="50" charset="-128"/>
                <a:ea typeface="BIZ UDPゴシック" panose="020B0400000000000000" pitchFamily="50" charset="-128"/>
              </a:rPr>
              <a:t>ボイスオーバーを操作するための指の動きを</a:t>
            </a:r>
            <a:r>
              <a:rPr lang="ja-JP" altLang="en-US" sz="1600" b="1" dirty="0">
                <a:solidFill>
                  <a:srgbClr val="FF6B00"/>
                </a:solidFill>
                <a:effectLst/>
                <a:latin typeface="BIZ UDPゴシック" panose="020B0400000000000000" pitchFamily="50" charset="-128"/>
                <a:ea typeface="BIZ UDPゴシック" panose="020B0400000000000000" pitchFamily="50" charset="-128"/>
              </a:rPr>
              <a:t>ボイスオーバージェスチャ</a:t>
            </a:r>
            <a:r>
              <a:rPr lang="ja-JP" altLang="en-US" sz="1600" b="1" dirty="0">
                <a:effectLst/>
                <a:latin typeface="BIZ UDPゴシック" panose="020B0400000000000000" pitchFamily="50" charset="-128"/>
                <a:ea typeface="BIZ UDPゴシック" panose="020B0400000000000000" pitchFamily="50" charset="-128"/>
              </a:rPr>
              <a:t>といいます。</a:t>
            </a:r>
            <a:r>
              <a:rPr lang="ja-JP" altLang="en-US" sz="1600" b="1" dirty="0">
                <a:latin typeface="BIZ UDPゴシック" panose="020B0400000000000000" pitchFamily="50" charset="-128"/>
                <a:ea typeface="BIZ UDPゴシック" panose="020B0400000000000000" pitchFamily="50" charset="-128"/>
              </a:rPr>
              <a:t>　</a:t>
            </a:r>
            <a:endParaRPr lang="en-US" altLang="ja-JP" sz="1600" b="1" dirty="0">
              <a:latin typeface="BIZ UDPゴシック" panose="020B0400000000000000" pitchFamily="50" charset="-128"/>
              <a:ea typeface="BIZ UDPゴシック" panose="020B0400000000000000" pitchFamily="50" charset="-128"/>
            </a:endParaRPr>
          </a:p>
          <a:p>
            <a:pPr>
              <a:lnSpc>
                <a:spcPct val="150000"/>
              </a:lnSpc>
            </a:pPr>
            <a:r>
              <a:rPr lang="ja-JP" altLang="en-US" sz="1600" b="1" dirty="0">
                <a:effectLst/>
                <a:latin typeface="BIZ UDPゴシック" panose="020B0400000000000000" pitchFamily="50" charset="-128"/>
                <a:ea typeface="BIZ UDPゴシック" panose="020B0400000000000000" pitchFamily="50" charset="-128"/>
              </a:rPr>
              <a:t>ボイスオーバージェスチャを覚えると、指の動かし方や、使う指の本数によって、</a:t>
            </a:r>
            <a:endParaRPr lang="en-US" altLang="ja-JP" sz="1600" b="1"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dirty="0">
                <a:latin typeface="BIZ UDPゴシック" panose="020B0400000000000000" pitchFamily="50" charset="-128"/>
                <a:ea typeface="BIZ UDPゴシック" panose="020B0400000000000000" pitchFamily="50" charset="-128"/>
              </a:rPr>
              <a:t>様々</a:t>
            </a:r>
            <a:r>
              <a:rPr lang="ja-JP" altLang="en-US" sz="1600" b="1" dirty="0">
                <a:effectLst/>
                <a:latin typeface="BIZ UDPゴシック" panose="020B0400000000000000" pitchFamily="50" charset="-128"/>
                <a:ea typeface="BIZ UDPゴシック" panose="020B0400000000000000" pitchFamily="50" charset="-128"/>
              </a:rPr>
              <a:t>なことができるようになります。</a:t>
            </a:r>
            <a:endParaRPr lang="en-US" altLang="ja-JP" sz="1600" b="1" dirty="0">
              <a:effectLst/>
              <a:latin typeface="BIZ UDPゴシック" panose="020B0400000000000000" pitchFamily="50" charset="-128"/>
              <a:ea typeface="BIZ UDPゴシック" panose="020B0400000000000000" pitchFamily="50" charset="-128"/>
            </a:endParaRPr>
          </a:p>
        </p:txBody>
      </p:sp>
      <p:sp>
        <p:nvSpPr>
          <p:cNvPr id="13" name="角丸四角形 42">
            <a:extLst>
              <a:ext uri="{FF2B5EF4-FFF2-40B4-BE49-F238E27FC236}">
                <a16:creationId xmlns:a16="http://schemas.microsoft.com/office/drawing/2014/main" id="{8CBAE306-3230-B4EF-D0FB-BE5141CC9490}"/>
              </a:ext>
            </a:extLst>
          </p:cNvPr>
          <p:cNvSpPr/>
          <p:nvPr/>
        </p:nvSpPr>
        <p:spPr>
          <a:xfrm>
            <a:off x="5127645" y="3307404"/>
            <a:ext cx="5177245" cy="396888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08F839DB-3895-4ECD-D55C-EE337E44DA9D}"/>
              </a:ext>
            </a:extLst>
          </p:cNvPr>
          <p:cNvSpPr txBox="1"/>
          <p:nvPr/>
        </p:nvSpPr>
        <p:spPr>
          <a:xfrm>
            <a:off x="5232282" y="3564296"/>
            <a:ext cx="4967969" cy="3877985"/>
          </a:xfrm>
          <a:prstGeom prst="rect">
            <a:avLst/>
          </a:prstGeom>
          <a:noFill/>
        </p:spPr>
        <p:txBody>
          <a:bodyPr wrap="square">
            <a:spAutoFit/>
          </a:bodyPr>
          <a:lstStyle/>
          <a:p>
            <a:pPr algn="l"/>
            <a:r>
              <a:rPr lang="ja-JP" altLang="en-US" sz="1400" b="1" i="0" dirty="0">
                <a:effectLst/>
                <a:latin typeface="BIZ UDPゴシック" panose="020B0400000000000000" pitchFamily="50" charset="-128"/>
                <a:ea typeface="BIZ UDPゴシック" panose="020B0400000000000000" pitchFamily="50" charset="-128"/>
              </a:rPr>
              <a:t>◆頻繁に用いられるボイスオーバージェスチャ（</a:t>
            </a:r>
            <a:r>
              <a:rPr lang="en-US" altLang="ja-JP" sz="1400" b="1" i="0" dirty="0">
                <a:effectLst/>
                <a:latin typeface="BIZ UDPゴシック" panose="020B0400000000000000" pitchFamily="50" charset="-128"/>
                <a:ea typeface="BIZ UDPゴシック" panose="020B0400000000000000" pitchFamily="50" charset="-128"/>
              </a:rPr>
              <a:t>11</a:t>
            </a:r>
            <a:r>
              <a:rPr lang="ja-JP" altLang="en-US" sz="1400" b="1" dirty="0">
                <a:latin typeface="BIZ UDPゴシック" panose="020B0400000000000000" pitchFamily="50" charset="-128"/>
                <a:ea typeface="BIZ UDPゴシック" panose="020B0400000000000000" pitchFamily="50" charset="-128"/>
              </a:rPr>
              <a:t>選</a:t>
            </a:r>
            <a:r>
              <a:rPr lang="ja-JP" altLang="en-US" sz="1400" b="1" i="0" dirty="0">
                <a:effectLst/>
                <a:latin typeface="BIZ UDPゴシック" panose="020B0400000000000000" pitchFamily="50" charset="-128"/>
                <a:ea typeface="BIZ UDPゴシック" panose="020B0400000000000000" pitchFamily="50" charset="-128"/>
              </a:rPr>
              <a:t>）</a:t>
            </a:r>
            <a:endParaRPr lang="en-US" altLang="ja-JP" sz="1400" b="1" i="0" dirty="0">
              <a:effectLst/>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項目をタップまたはタッチ：項目を選択して読み上げる。</a:t>
            </a: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右にスワイプ：次の項目を選択する。</a:t>
            </a: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左にスワイプ：前の項目を選択する。</a:t>
            </a: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ダブルタップ：選択した項目を有効にする。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本指で上にスワイプ：先頭から画面全体を読み上げる。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本指で下にスワイプ：選択した項目から画面全体を読み上げる。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本指でタップ：読み上げを一時停止する</a:t>
            </a:r>
            <a:r>
              <a:rPr lang="en-US" altLang="ja-JP" sz="1200" b="1" i="0" dirty="0">
                <a:effectLst/>
                <a:latin typeface="BIZ UDPゴシック" panose="020B0400000000000000" pitchFamily="50" charset="-128"/>
                <a:ea typeface="BIZ UDPゴシック" panose="020B0400000000000000" pitchFamily="50" charset="-128"/>
              </a:rPr>
              <a:t>/</a:t>
            </a:r>
            <a:r>
              <a:rPr lang="ja-JP" altLang="en-US" sz="1200" b="1" i="0" dirty="0">
                <a:effectLst/>
                <a:latin typeface="BIZ UDPゴシック" panose="020B0400000000000000" pitchFamily="50" charset="-128"/>
                <a:ea typeface="BIZ UDPゴシック" panose="020B0400000000000000" pitchFamily="50" charset="-128"/>
              </a:rPr>
              <a:t>続行する。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本指で下にスワイプ：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ページ分上にスクロールする。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本指で上にスワイプ：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ページ分下にスクロールする。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本指で右にスワイプ：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ページ分左にスクロールする。</a:t>
            </a:r>
          </a:p>
          <a:p>
            <a:pPr marL="171450" indent="-171450" algn="l">
              <a:lnSpc>
                <a:spcPct val="150000"/>
              </a:lnSpc>
              <a:buFont typeface="Wingdings" panose="05000000000000000000" pitchFamily="2" charset="2"/>
              <a:buChar char="l"/>
            </a:pP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本指で左にスワイプ：</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ページ分右にスクロールする。</a:t>
            </a:r>
          </a:p>
          <a:p>
            <a:pPr marL="285750" indent="-285750" algn="ctr">
              <a:buFont typeface="Wingdings" panose="05000000000000000000" pitchFamily="2" charset="2"/>
              <a:buChar char="l"/>
            </a:pPr>
            <a:endParaRPr lang="ja-JP" altLang="en-US" sz="1600" b="1" dirty="0">
              <a:latin typeface="BIZ UDPゴシック" panose="020B0400000000000000" pitchFamily="50" charset="-128"/>
              <a:ea typeface="BIZ UDPゴシック" panose="020B0400000000000000" pitchFamily="50" charset="-128"/>
            </a:endParaRPr>
          </a:p>
        </p:txBody>
      </p:sp>
      <p:sp>
        <p:nvSpPr>
          <p:cNvPr id="15" name="角丸四角形 42">
            <a:extLst>
              <a:ext uri="{FF2B5EF4-FFF2-40B4-BE49-F238E27FC236}">
                <a16:creationId xmlns:a16="http://schemas.microsoft.com/office/drawing/2014/main" id="{3BAAA4C9-CB69-C618-3DEC-32C57D37D5C5}"/>
              </a:ext>
            </a:extLst>
          </p:cNvPr>
          <p:cNvSpPr/>
          <p:nvPr/>
        </p:nvSpPr>
        <p:spPr>
          <a:xfrm>
            <a:off x="604646" y="3307404"/>
            <a:ext cx="4297859" cy="396888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307FE786-5FBB-A33C-E73C-F778E6411104}"/>
              </a:ext>
            </a:extLst>
          </p:cNvPr>
          <p:cNvSpPr txBox="1"/>
          <p:nvPr/>
        </p:nvSpPr>
        <p:spPr>
          <a:xfrm>
            <a:off x="788667" y="3491353"/>
            <a:ext cx="3904519" cy="3185487"/>
          </a:xfrm>
          <a:prstGeom prst="rect">
            <a:avLst/>
          </a:prstGeom>
          <a:noFill/>
        </p:spPr>
        <p:txBody>
          <a:bodyPr wrap="square">
            <a:spAutoFit/>
          </a:bodyPr>
          <a:lstStyle/>
          <a:p>
            <a:pPr algn="l">
              <a:lnSpc>
                <a:spcPct val="150000"/>
              </a:lnSpc>
            </a:pPr>
            <a:r>
              <a:rPr lang="ja-JP" altLang="en-US" sz="1400" b="1" dirty="0">
                <a:latin typeface="BIZ UDPゴシック" panose="020B0400000000000000" pitchFamily="50" charset="-128"/>
                <a:ea typeface="BIZ UDPゴシック" panose="020B0400000000000000" pitchFamily="50" charset="-128"/>
              </a:rPr>
              <a:t>◆基本的な指の動き</a:t>
            </a:r>
            <a:endParaRPr lang="en-US" altLang="ja-JP" sz="1400" b="1" dirty="0">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BIZ UDPゴシック" panose="020B0400000000000000" pitchFamily="50" charset="-128"/>
              <a:ea typeface="BIZ UDPゴシック" panose="020B0400000000000000" pitchFamily="50" charset="-128"/>
            </a:endParaRP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タッチまたはタップ：画面を軽く叩くように触れて</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すぐに指を画面から</a:t>
            </a:r>
            <a:r>
              <a:rPr lang="ja-JP" altLang="en-US" sz="1200" b="1" dirty="0">
                <a:latin typeface="BIZ UDPゴシック" panose="020B0400000000000000" pitchFamily="50" charset="-128"/>
                <a:ea typeface="BIZ UDPゴシック" panose="020B0400000000000000" pitchFamily="50" charset="-128"/>
              </a:rPr>
              <a:t>離す</a:t>
            </a:r>
            <a:r>
              <a:rPr lang="ja-JP" altLang="en-US" sz="1200" b="1" i="0" dirty="0">
                <a:effectLst/>
                <a:latin typeface="BIZ UDPゴシック" panose="020B0400000000000000" pitchFamily="50" charset="-128"/>
                <a:ea typeface="BIZ UDPゴシック" panose="020B0400000000000000" pitchFamily="50" charset="-128"/>
              </a:rPr>
              <a:t>こと。</a:t>
            </a:r>
          </a:p>
          <a:p>
            <a:pPr marL="171450" indent="-171450" algn="l">
              <a:lnSpc>
                <a:spcPct val="150000"/>
              </a:lnSpc>
              <a:buFont typeface="Wingdings" panose="05000000000000000000" pitchFamily="2" charset="2"/>
              <a:buChar char="l"/>
            </a:pPr>
            <a:r>
              <a:rPr lang="ja-JP" altLang="en-US" sz="1200" b="1" i="0" dirty="0">
                <a:effectLst/>
                <a:latin typeface="BIZ UDPゴシック" panose="020B0400000000000000" pitchFamily="50" charset="-128"/>
                <a:ea typeface="BIZ UDPゴシック" panose="020B0400000000000000" pitchFamily="50" charset="-128"/>
              </a:rPr>
              <a:t>スワイプ：画面上を素早く指を滑らせて画面上から</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指を離すこと。</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en-US" altLang="ja-JP" sz="1200" b="1" dirty="0">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＊ヒント</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：タップは回数や指の本数を</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増やすことができる。</a:t>
            </a: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＊ヒント</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：スワイプは指の本数を増やす他、</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上下左右の指を滑らせる向きの種類がある。</a:t>
            </a:r>
          </a:p>
        </p:txBody>
      </p:sp>
      <p:grpSp>
        <p:nvGrpSpPr>
          <p:cNvPr id="22" name="グループ化 21">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23"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C7577C1D-690E-445E-9ADB-C5031A4EEFFA}"/>
              </a:ext>
            </a:extLst>
          </p:cNvPr>
          <p:cNvSpPr>
            <a:spLocks noGrp="1"/>
          </p:cNvSpPr>
          <p:nvPr>
            <p:ph type="sldNum" sz="quarter" idx="12"/>
          </p:nvPr>
        </p:nvSpPr>
        <p:spPr/>
        <p:txBody>
          <a:bodyPr/>
          <a:lstStyle/>
          <a:p>
            <a:fld id="{0869AD2D-B8A4-B94C-A8F3-6904FAA7DB71}" type="slidenum">
              <a:rPr kumimoji="1" lang="ja-JP" altLang="en-US" smtClean="0"/>
              <a:pPr/>
              <a:t>8</a:t>
            </a:fld>
            <a:endParaRPr kumimoji="1" lang="ja-JP" altLang="en-US" dirty="0"/>
          </a:p>
        </p:txBody>
      </p:sp>
    </p:spTree>
    <p:extLst>
      <p:ext uri="{BB962C8B-B14F-4D97-AF65-F5344CB8AC3E}">
        <p14:creationId xmlns:p14="http://schemas.microsoft.com/office/powerpoint/2010/main" val="2320796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42">
            <a:extLst>
              <a:ext uri="{FF2B5EF4-FFF2-40B4-BE49-F238E27FC236}">
                <a16:creationId xmlns:a16="http://schemas.microsoft.com/office/drawing/2014/main" id="{46A67540-4CD7-B667-A638-45CADCB27C46}"/>
              </a:ext>
            </a:extLst>
          </p:cNvPr>
          <p:cNvSpPr/>
          <p:nvPr/>
        </p:nvSpPr>
        <p:spPr>
          <a:xfrm>
            <a:off x="599978" y="1998956"/>
            <a:ext cx="9642572" cy="4030426"/>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240D4F1-8438-2378-9787-A7885D7AF322}"/>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ボイスオーバーとは</a:t>
            </a:r>
          </a:p>
        </p:txBody>
      </p:sp>
      <p:sp>
        <p:nvSpPr>
          <p:cNvPr id="11" name="テキスト ボックス 10">
            <a:extLst>
              <a:ext uri="{FF2B5EF4-FFF2-40B4-BE49-F238E27FC236}">
                <a16:creationId xmlns:a16="http://schemas.microsoft.com/office/drawing/2014/main" id="{E288D5D3-29D0-647B-5413-B614C09FB478}"/>
              </a:ext>
            </a:extLst>
          </p:cNvPr>
          <p:cNvSpPr txBox="1"/>
          <p:nvPr/>
        </p:nvSpPr>
        <p:spPr>
          <a:xfrm>
            <a:off x="752899" y="1382127"/>
            <a:ext cx="9276201"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3. </a:t>
            </a:r>
            <a:r>
              <a:rPr lang="ja-JP" altLang="en-US" sz="2800" b="1" dirty="0">
                <a:latin typeface="BIZ UDPゴシック" panose="020B0400000000000000" pitchFamily="50" charset="-128"/>
                <a:ea typeface="BIZ UDPゴシック" panose="020B0400000000000000" pitchFamily="50" charset="-128"/>
              </a:rPr>
              <a:t>練習モードについて</a:t>
            </a:r>
          </a:p>
        </p:txBody>
      </p:sp>
      <p:pic>
        <p:nvPicPr>
          <p:cNvPr id="12" name="図 11">
            <a:extLst>
              <a:ext uri="{FF2B5EF4-FFF2-40B4-BE49-F238E27FC236}">
                <a16:creationId xmlns:a16="http://schemas.microsoft.com/office/drawing/2014/main" id="{59CF1000-CB3B-B182-0DA1-F1DF48D3F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950" y="2637379"/>
            <a:ext cx="1495486" cy="2659971"/>
          </a:xfrm>
          <a:prstGeom prst="rect">
            <a:avLst/>
          </a:prstGeom>
          <a:ln>
            <a:solidFill>
              <a:schemeClr val="tx1"/>
            </a:solidFill>
          </a:ln>
        </p:spPr>
      </p:pic>
      <p:sp>
        <p:nvSpPr>
          <p:cNvPr id="14" name="テキスト ボックス 13">
            <a:extLst>
              <a:ext uri="{FF2B5EF4-FFF2-40B4-BE49-F238E27FC236}">
                <a16:creationId xmlns:a16="http://schemas.microsoft.com/office/drawing/2014/main" id="{546DAE87-49B8-1012-9076-014A1344F531}"/>
              </a:ext>
            </a:extLst>
          </p:cNvPr>
          <p:cNvSpPr txBox="1"/>
          <p:nvPr/>
        </p:nvSpPr>
        <p:spPr>
          <a:xfrm>
            <a:off x="752899" y="2128513"/>
            <a:ext cx="7452214" cy="3793346"/>
          </a:xfrm>
          <a:prstGeom prst="rect">
            <a:avLst/>
          </a:prstGeom>
          <a:noFill/>
        </p:spPr>
        <p:txBody>
          <a:bodyPr wrap="square">
            <a:spAutoFit/>
          </a:bodyPr>
          <a:lstStyle/>
          <a:p>
            <a:pPr algn="l">
              <a:lnSpc>
                <a:spcPct val="150000"/>
              </a:lnSpc>
            </a:pPr>
            <a:r>
              <a:rPr lang="en-US" altLang="ja-JP" sz="1400" b="1" i="0" dirty="0">
                <a:solidFill>
                  <a:srgbClr val="FF6B00"/>
                </a:solidFill>
                <a:effectLst/>
                <a:latin typeface="BIZ UDPゴシック" panose="020B0400000000000000" pitchFamily="50" charset="-128"/>
                <a:ea typeface="BIZ UDPゴシック" panose="020B0400000000000000" pitchFamily="50" charset="-128"/>
              </a:rPr>
              <a:t>iPhone</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には、</a:t>
            </a:r>
            <a:r>
              <a:rPr lang="ja-JP" altLang="en-US" sz="1400" b="1" dirty="0">
                <a:solidFill>
                  <a:srgbClr val="FF6B00"/>
                </a:solidFill>
                <a:effectLst/>
                <a:latin typeface="BIZ UDPゴシック" panose="020B0400000000000000" pitchFamily="50" charset="-128"/>
                <a:ea typeface="BIZ UDPゴシック" panose="020B0400000000000000" pitchFamily="50" charset="-128"/>
              </a:rPr>
              <a:t>ボイスオーバー</a:t>
            </a: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ジェスチャを練習するための機能がついています。</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これを練習モードといいます。</a:t>
            </a: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練習モードでは、画面上で指を動かすとその操作の名称と機能の説明が</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i="0" dirty="0">
                <a:effectLst/>
                <a:latin typeface="BIZ UDPゴシック" panose="020B0400000000000000" pitchFamily="50" charset="-128"/>
                <a:ea typeface="BIZ UDPゴシック" panose="020B0400000000000000" pitchFamily="50" charset="-128"/>
              </a:rPr>
              <a:t>読み上げられるため、</a:t>
            </a:r>
            <a:r>
              <a:rPr lang="ja-JP" altLang="en-US" sz="1400" b="1" dirty="0">
                <a:latin typeface="BIZ UDPゴシック" panose="020B0400000000000000" pitchFamily="50" charset="-128"/>
                <a:ea typeface="BIZ UDPゴシック" panose="020B0400000000000000" pitchFamily="50" charset="-128"/>
              </a:rPr>
              <a:t>画面上を指で触れて何ができるか練習することができます。</a:t>
            </a:r>
            <a:endParaRPr lang="en-US" altLang="ja-JP" sz="1400" b="1" i="0" dirty="0">
              <a:effectLst/>
              <a:latin typeface="BIZ UDPゴシック" panose="020B0400000000000000" pitchFamily="50" charset="-128"/>
              <a:ea typeface="BIZ UDPゴシック" panose="020B0400000000000000" pitchFamily="50" charset="-128"/>
            </a:endParaRPr>
          </a:p>
          <a:p>
            <a:pPr algn="l"/>
            <a:endParaRPr lang="en-US" altLang="ja-JP" sz="1400" b="1" dirty="0">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練習モードに入る方法は</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通りあります。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➀</a:t>
            </a:r>
            <a:r>
              <a:rPr lang="en-US" altLang="ja-JP" sz="1200" b="1" i="0" dirty="0">
                <a:effectLst/>
                <a:latin typeface="BIZ UDPゴシック" panose="020B0400000000000000" pitchFamily="50" charset="-128"/>
                <a:ea typeface="BIZ UDPゴシック" panose="020B0400000000000000" pitchFamily="50" charset="-128"/>
              </a:rPr>
              <a:t>4</a:t>
            </a:r>
            <a:r>
              <a:rPr lang="ja-JP" altLang="en-US" sz="1200" b="1" i="0" dirty="0">
                <a:effectLst/>
                <a:latin typeface="BIZ UDPゴシック" panose="020B0400000000000000" pitchFamily="50" charset="-128"/>
                <a:ea typeface="BIZ UDPゴシック" panose="020B0400000000000000" pitchFamily="50" charset="-128"/>
              </a:rPr>
              <a:t>本指のダブルタップで切り替える方法：</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場面を問わず練習モードに切り替えることができます。終了するためには</a:t>
            </a:r>
            <a:r>
              <a:rPr lang="en-US" altLang="ja-JP" sz="1200" b="1" i="0" dirty="0">
                <a:effectLst/>
                <a:latin typeface="BIZ UDPゴシック" panose="020B0400000000000000" pitchFamily="50" charset="-128"/>
                <a:ea typeface="BIZ UDPゴシック" panose="020B0400000000000000" pitchFamily="50" charset="-128"/>
              </a:rPr>
              <a:t>4</a:t>
            </a:r>
            <a:r>
              <a:rPr lang="ja-JP" altLang="en-US" sz="1200" b="1" i="0" dirty="0">
                <a:effectLst/>
                <a:latin typeface="BIZ UDPゴシック" panose="020B0400000000000000" pitchFamily="50" charset="-128"/>
                <a:ea typeface="BIZ UDPゴシック" panose="020B0400000000000000" pitchFamily="50" charset="-128"/>
              </a:rPr>
              <a:t>本指で</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度タップ</a:t>
            </a:r>
            <a:r>
              <a:rPr lang="ja-JP" altLang="en-US" sz="1200" b="1" dirty="0">
                <a:latin typeface="BIZ UDPゴシック" panose="020B0400000000000000" pitchFamily="50" charset="-128"/>
                <a:ea typeface="BIZ UDPゴシック" panose="020B0400000000000000" pitchFamily="50" charset="-128"/>
              </a:rPr>
              <a:t>します。</a:t>
            </a:r>
            <a:endParaRPr lang="en-US" altLang="ja-JP" sz="1200" b="1" dirty="0">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②設定メニューから切り替える方法：</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「設定」→「アクセシビリティ」→「</a:t>
            </a:r>
            <a:r>
              <a:rPr lang="en-US" altLang="ja-JP" sz="1200" b="1" dirty="0" err="1">
                <a:latin typeface="BIZ UDPゴシック" panose="020B0400000000000000" pitchFamily="50" charset="-128"/>
                <a:ea typeface="BIZ UDPゴシック" panose="020B0400000000000000" pitchFamily="50" charset="-128"/>
              </a:rPr>
              <a:t>VoiceOver</a:t>
            </a:r>
            <a:r>
              <a:rPr lang="ja-JP" altLang="en-US" sz="1200" b="1" i="0" dirty="0">
                <a:effectLst/>
                <a:latin typeface="BIZ UDPゴシック" panose="020B0400000000000000" pitchFamily="50" charset="-128"/>
                <a:ea typeface="BIZ UDPゴシック" panose="020B0400000000000000" pitchFamily="50" charset="-128"/>
              </a:rPr>
              <a:t>」→「</a:t>
            </a:r>
            <a:r>
              <a:rPr lang="en-US" altLang="ja-JP" sz="1200" b="1" dirty="0" err="1">
                <a:latin typeface="BIZ UDPゴシック" panose="020B0400000000000000" pitchFamily="50" charset="-128"/>
                <a:ea typeface="BIZ UDPゴシック" panose="020B0400000000000000" pitchFamily="50" charset="-128"/>
              </a:rPr>
              <a:t>VoiceOver</a:t>
            </a:r>
            <a:r>
              <a:rPr lang="ja-JP" altLang="en-US" sz="1200" b="1" i="0" dirty="0">
                <a:effectLst/>
                <a:latin typeface="BIZ UDPゴシック" panose="020B0400000000000000" pitchFamily="50" charset="-128"/>
                <a:ea typeface="BIZ UDPゴシック" panose="020B0400000000000000" pitchFamily="50" charset="-128"/>
              </a:rPr>
              <a:t>練習」に進みます。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終了するためには画面上の右上の「完了」まで</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本指を滑らせ指を離してから</a:t>
            </a:r>
            <a:r>
              <a:rPr lang="en-US" altLang="ja-JP" sz="1200" b="1" i="0" dirty="0">
                <a:effectLst/>
                <a:latin typeface="BIZ UDPゴシック" panose="020B0400000000000000" pitchFamily="50" charset="-128"/>
                <a:ea typeface="BIZ UDPゴシック" panose="020B0400000000000000" pitchFamily="50" charset="-128"/>
              </a:rPr>
              <a:t>2</a:t>
            </a:r>
            <a:r>
              <a:rPr lang="ja-JP" altLang="en-US" sz="1200" b="1" i="0" dirty="0">
                <a:effectLst/>
                <a:latin typeface="BIZ UDPゴシック" panose="020B0400000000000000" pitchFamily="50" charset="-128"/>
                <a:ea typeface="BIZ UDPゴシック" panose="020B0400000000000000" pitchFamily="50" charset="-128"/>
              </a:rPr>
              <a:t>度タップ</a:t>
            </a:r>
            <a:r>
              <a:rPr lang="ja-JP" altLang="en-US" sz="1200" b="1" dirty="0">
                <a:latin typeface="BIZ UDPゴシック" panose="020B0400000000000000" pitchFamily="50" charset="-128"/>
                <a:ea typeface="BIZ UDPゴシック" panose="020B0400000000000000" pitchFamily="50" charset="-128"/>
              </a:rPr>
              <a:t>します</a:t>
            </a:r>
            <a:r>
              <a:rPr lang="ja-JP" altLang="en-US" sz="1200" b="1" i="0" dirty="0">
                <a:effectLst/>
                <a:latin typeface="BIZ UDPゴシック" panose="020B0400000000000000" pitchFamily="50" charset="-128"/>
                <a:ea typeface="BIZ UDPゴシック" panose="020B0400000000000000" pitchFamily="50" charset="-128"/>
              </a:rPr>
              <a:t>。</a:t>
            </a: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＊ヒント：指を動かす向きや速さで操作に慣れる。</a:t>
            </a:r>
            <a:endParaRPr lang="ja-JP" altLang="en-US" sz="1200" b="1" dirty="0">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0F4CE9CF-FC3B-3A0C-7F78-F624926B0AA6}"/>
              </a:ext>
            </a:extLst>
          </p:cNvPr>
          <p:cNvPicPr>
            <a:picLocks noChangeAspect="1"/>
          </p:cNvPicPr>
          <p:nvPr/>
        </p:nvPicPr>
        <p:blipFill>
          <a:blip r:embed="rId3"/>
          <a:stretch>
            <a:fillRect/>
          </a:stretch>
        </p:blipFill>
        <p:spPr>
          <a:xfrm rot="19834466">
            <a:off x="9393045" y="4681295"/>
            <a:ext cx="643338" cy="963349"/>
          </a:xfrm>
          <a:prstGeom prst="rect">
            <a:avLst/>
          </a:prstGeom>
        </p:spPr>
      </p:pic>
      <p:cxnSp>
        <p:nvCxnSpPr>
          <p:cNvPr id="17" name="直線矢印コネクタ 16">
            <a:extLst>
              <a:ext uri="{FF2B5EF4-FFF2-40B4-BE49-F238E27FC236}">
                <a16:creationId xmlns:a16="http://schemas.microsoft.com/office/drawing/2014/main" id="{E8103E8F-571C-BA97-DE2C-01EDA6E1C82C}"/>
              </a:ext>
            </a:extLst>
          </p:cNvPr>
          <p:cNvCxnSpPr>
            <a:cxnSpLocks/>
          </p:cNvCxnSpPr>
          <p:nvPr/>
        </p:nvCxnSpPr>
        <p:spPr>
          <a:xfrm>
            <a:off x="9205693" y="4914419"/>
            <a:ext cx="0" cy="826120"/>
          </a:xfrm>
          <a:prstGeom prst="straightConnector1">
            <a:avLst/>
          </a:prstGeom>
          <a:ln w="57150">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角丸四角形 42">
            <a:extLst>
              <a:ext uri="{FF2B5EF4-FFF2-40B4-BE49-F238E27FC236}">
                <a16:creationId xmlns:a16="http://schemas.microsoft.com/office/drawing/2014/main" id="{C4EB034F-0F1E-C77B-4410-3D45BCE35037}"/>
              </a:ext>
            </a:extLst>
          </p:cNvPr>
          <p:cNvSpPr/>
          <p:nvPr/>
        </p:nvSpPr>
        <p:spPr>
          <a:xfrm>
            <a:off x="599978" y="6138061"/>
            <a:ext cx="9631552" cy="1036594"/>
          </a:xfrm>
          <a:prstGeom prst="roundRect">
            <a:avLst>
              <a:gd name="adj" fmla="val 3281"/>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0A060174-8828-81A0-716A-BDBF89C4C447}"/>
              </a:ext>
            </a:extLst>
          </p:cNvPr>
          <p:cNvSpPr txBox="1"/>
          <p:nvPr/>
        </p:nvSpPr>
        <p:spPr>
          <a:xfrm>
            <a:off x="755820" y="6192474"/>
            <a:ext cx="9475710" cy="876266"/>
          </a:xfrm>
          <a:prstGeom prst="rect">
            <a:avLst/>
          </a:prstGeom>
          <a:noFill/>
        </p:spPr>
        <p:txBody>
          <a:bodyPr wrap="square">
            <a:spAutoFit/>
          </a:bodyPr>
          <a:lstStyle/>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◆練習モードを用いたジェスチャの練習</a:t>
            </a: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頻繁に使用されるジェスチャを練習モードを使用して練習する。</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特に複数回のタップの感覚や、スワイプ動作の指を動かす速度に慣れるために同じジェスチャを連続して練習すると覚えやすい。</a:t>
            </a:r>
          </a:p>
        </p:txBody>
      </p:sp>
      <p:grpSp>
        <p:nvGrpSpPr>
          <p:cNvPr id="16" name="グループ化 15">
            <a:extLst>
              <a:ext uri="{FF2B5EF4-FFF2-40B4-BE49-F238E27FC236}">
                <a16:creationId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8" name="片側の 2 つの角を切り取った四角形 2">
              <a:extLst>
                <a:ext uri="{FF2B5EF4-FFF2-40B4-BE49-F238E27FC236}">
                  <a16:creationId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片側の 2 つの角を切り取った四角形 37">
              <a:extLst>
                <a:ext uri="{FF2B5EF4-FFF2-40B4-BE49-F238E27FC236}">
                  <a16:creationId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CBBDDE80-D7B3-5DD6-D2EA-D630460F9C5C}"/>
                </a:ext>
              </a:extLst>
            </p:cNvPr>
            <p:cNvSpPr txBox="1"/>
            <p:nvPr/>
          </p:nvSpPr>
          <p:spPr>
            <a:xfrm>
              <a:off x="788667" y="403384"/>
              <a:ext cx="983325" cy="630942"/>
            </a:xfrm>
            <a:prstGeom prst="rect">
              <a:avLst/>
            </a:prstGeom>
            <a:grpFill/>
          </p:spPr>
          <p:txBody>
            <a:bodyPr wrap="square" lIns="68400" rIns="68400">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2</a:t>
              </a:r>
              <a:r>
                <a:rPr lang="ja-JP" altLang="en-US" sz="2000" b="1" dirty="0">
                  <a:solidFill>
                    <a:schemeClr val="bg1"/>
                  </a:solidFill>
                  <a:latin typeface="BIZ UDPゴシック" panose="020B0400000000000000" pitchFamily="50" charset="-128"/>
                  <a:ea typeface="BIZ UDPゴシック" panose="020B0400000000000000" pitchFamily="50" charset="-128"/>
                </a:rPr>
                <a:t>章</a:t>
              </a:r>
            </a:p>
          </p:txBody>
        </p:sp>
      </p:grpSp>
      <p:sp>
        <p:nvSpPr>
          <p:cNvPr id="2" name="スライド番号プレースホルダー 1">
            <a:extLst>
              <a:ext uri="{FF2B5EF4-FFF2-40B4-BE49-F238E27FC236}">
                <a16:creationId xmlns:a16="http://schemas.microsoft.com/office/drawing/2014/main" id="{84B42EB3-C4AF-410F-B782-6DA357C4C2F8}"/>
              </a:ext>
            </a:extLst>
          </p:cNvPr>
          <p:cNvSpPr>
            <a:spLocks noGrp="1"/>
          </p:cNvSpPr>
          <p:nvPr>
            <p:ph type="sldNum" sz="quarter" idx="12"/>
          </p:nvPr>
        </p:nvSpPr>
        <p:spPr/>
        <p:txBody>
          <a:bodyPr/>
          <a:lstStyle/>
          <a:p>
            <a:fld id="{0869AD2D-B8A4-B94C-A8F3-6904FAA7DB71}" type="slidenum">
              <a:rPr kumimoji="1" lang="ja-JP" altLang="en-US" smtClean="0"/>
              <a:pPr/>
              <a:t>9</a:t>
            </a:fld>
            <a:endParaRPr kumimoji="1" lang="ja-JP" altLang="en-US" dirty="0"/>
          </a:p>
        </p:txBody>
      </p:sp>
    </p:spTree>
    <p:extLst>
      <p:ext uri="{BB962C8B-B14F-4D97-AF65-F5344CB8AC3E}">
        <p14:creationId xmlns:p14="http://schemas.microsoft.com/office/powerpoint/2010/main" val="379294102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88a0fe2-d500-4dc8-8209-1f9cc963f815" xsi:nil="true"/>
    <lcf76f155ced4ddcb4097134ff3c332f xmlns="96b385a2-4d23-4689-884a-f7000ab9a72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C1CFCEEA9F37544B60F19804920FCAC" ma:contentTypeVersion="15" ma:contentTypeDescription="新しいドキュメントを作成します。" ma:contentTypeScope="" ma:versionID="956d929354b6c2fefaaeeba3eab33a63">
  <xsd:schema xmlns:xsd="http://www.w3.org/2001/XMLSchema" xmlns:xs="http://www.w3.org/2001/XMLSchema" xmlns:p="http://schemas.microsoft.com/office/2006/metadata/properties" xmlns:ns2="96b385a2-4d23-4689-884a-f7000ab9a72d" xmlns:ns3="c88a0fe2-d500-4dc8-8209-1f9cc963f815" targetNamespace="http://schemas.microsoft.com/office/2006/metadata/properties" ma:root="true" ma:fieldsID="b5ff1c3aa7b4d1db239e38f9c164d5b0" ns2:_="" ns3:_="">
    <xsd:import namespace="96b385a2-4d23-4689-884a-f7000ab9a72d"/>
    <xsd:import namespace="c88a0fe2-d500-4dc8-8209-1f9cc963f81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385a2-4d23-4689-884a-f7000ab9a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1e887751-6760-42ee-8103-2ba6b2d9304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8a0fe2-d500-4dc8-8209-1f9cc963f81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d3e4d-99bd-4c79-9848-c7b5abd322b8}" ma:internalName="TaxCatchAll" ma:showField="CatchAllData" ma:web="c88a0fe2-d500-4dc8-8209-1f9cc963f81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BFF3C-67E6-4BC0-A814-4934FC9F060D}">
  <ds:schemaRefs>
    <ds:schemaRef ds:uri="http://purl.org/dc/terms/"/>
    <ds:schemaRef ds:uri="96b385a2-4d23-4689-884a-f7000ab9a72d"/>
    <ds:schemaRef ds:uri="http://schemas.microsoft.com/office/2006/documentManagement/types"/>
    <ds:schemaRef ds:uri="http://schemas.microsoft.com/office/infopath/2007/PartnerControls"/>
    <ds:schemaRef ds:uri="http://schemas.openxmlformats.org/package/2006/metadata/core-properties"/>
    <ds:schemaRef ds:uri="c88a0fe2-d500-4dc8-8209-1f9cc963f815"/>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5B40855-ECA3-4BB5-8710-3D1251150B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b385a2-4d23-4689-884a-f7000ab9a72d"/>
    <ds:schemaRef ds:uri="c88a0fe2-d500-4dc8-8209-1f9cc963f8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B014B4-29FA-4540-BDED-6A862138BD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1980</TotalTime>
  <Words>4437</Words>
  <Application/>
  <PresentationFormat>ユーザー設定</PresentationFormat>
  <Paragraphs>440</Paragraphs>
  <Slides>25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BIZ UDPゴシック</vt:lpstr>
      <vt:lpstr>BIZ UDゴシック</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futtefuttefutte@gmail.com</dc:creator>
  <cp:lastModifiedBy>梅村　優太郎</cp:lastModifiedBy>
  <cp:revision>302</cp:revision>
  <cp:lastPrinted>2023-03-03T06:31:37Z</cp:lastPrinted>
  <dcterms:created xsi:type="dcterms:W3CDTF">2022-11-10T06:32:51Z</dcterms:created>
  <dcterms:modified xsi:type="dcterms:W3CDTF">2024-05-14T04:42:55Z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0x0101006C1CFCEEA9F37544B60F19804920FCAC</vt:lpwstr>
  </property>
  <property fmtid="{D5CDD505-2E9C-101B-9397-08002B2CF9AE}" pid="3" name="MediaServiceImageTags">
    <vt:lpwstr/>
  </property>
</Properties>
</file>