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61" r:id="rId3"/>
    <p:sldId id="832" r:id="rId4"/>
    <p:sldId id="260" r:id="rId5"/>
    <p:sldId id="257" r:id="rId6"/>
    <p:sldId id="258" r:id="rId7"/>
    <p:sldId id="259" r:id="rId8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1111"/>
    <a:srgbClr val="E3EDEB"/>
    <a:srgbClr val="74AA9A"/>
    <a:srgbClr val="4472C4"/>
    <a:srgbClr val="5A6A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中間スタイル 4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323" autoAdjust="0"/>
    <p:restoredTop sz="94660"/>
  </p:normalViewPr>
  <p:slideViewPr>
    <p:cSldViewPr snapToGrid="0">
      <p:cViewPr varScale="1">
        <p:scale>
          <a:sx n="79" d="100"/>
          <a:sy n="79" d="100"/>
        </p:scale>
        <p:origin x="324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6EB7E8-E299-4C1D-910A-C5641CE8CC67}" type="datetimeFigureOut">
              <a:rPr kumimoji="1" lang="ja-JP" altLang="en-US" smtClean="0"/>
              <a:t>2024/3/26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3488"/>
            <a:ext cx="23034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D3CE83-03B9-4C16-8CA2-091939F4E7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55875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b="0" i="0">
              <a:solidFill>
                <a:srgbClr val="212529"/>
              </a:solidFill>
              <a:effectLst/>
              <a:latin typeface="-apple-system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2D18C2-4AC6-4376-8D84-F3659EEE3AD4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56353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B86E5-E34E-408E-AB51-63A97C9D58C6}" type="datetimeFigureOut">
              <a:rPr kumimoji="1" lang="ja-JP" altLang="en-US" smtClean="0"/>
              <a:t>2024/3/26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82A00-B8DF-4BDD-A1BA-D2B1DF0476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61318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B86E5-E34E-408E-AB51-63A97C9D58C6}" type="datetimeFigureOut">
              <a:rPr kumimoji="1" lang="ja-JP" altLang="en-US" smtClean="0"/>
              <a:t>2024/3/26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82A00-B8DF-4BDD-A1BA-D2B1DF0476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6500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B86E5-E34E-408E-AB51-63A97C9D58C6}" type="datetimeFigureOut">
              <a:rPr kumimoji="1" lang="ja-JP" altLang="en-US" smtClean="0"/>
              <a:t>2024/3/26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82A00-B8DF-4BDD-A1BA-D2B1DF0476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56161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4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1246" b="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F164E3B-6A4B-43E5-B3F3-000A874E3E0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65955" y="1139162"/>
            <a:ext cx="6519496" cy="265513"/>
          </a:xfrm>
        </p:spPr>
        <p:txBody>
          <a:bodyPr>
            <a:spAutoFit/>
          </a:bodyPr>
          <a:lstStyle>
            <a:lvl1pPr>
              <a:defRPr sz="1108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3BA60DFA-DEDE-4D75-9DE2-D266B8EA34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30926" y="9487747"/>
            <a:ext cx="327074" cy="4182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31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570646"/>
      </p:ext>
    </p:extLst>
  </p:cSld>
  <p:clrMapOvr>
    <a:masterClrMapping/>
  </p:clrMapOvr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B86E5-E34E-408E-AB51-63A97C9D58C6}" type="datetimeFigureOut">
              <a:rPr kumimoji="1" lang="ja-JP" altLang="en-US" smtClean="0"/>
              <a:t>2024/3/26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82A00-B8DF-4BDD-A1BA-D2B1DF0476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7445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B86E5-E34E-408E-AB51-63A97C9D58C6}" type="datetimeFigureOut">
              <a:rPr kumimoji="1" lang="ja-JP" altLang="en-US" smtClean="0"/>
              <a:t>2024/3/26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82A00-B8DF-4BDD-A1BA-D2B1DF0476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7676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B86E5-E34E-408E-AB51-63A97C9D58C6}" type="datetimeFigureOut">
              <a:rPr kumimoji="1" lang="ja-JP" altLang="en-US" smtClean="0"/>
              <a:t>2024/3/26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82A00-B8DF-4BDD-A1BA-D2B1DF0476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1471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B86E5-E34E-408E-AB51-63A97C9D58C6}" type="datetimeFigureOut">
              <a:rPr kumimoji="1" lang="ja-JP" altLang="en-US" smtClean="0"/>
              <a:t>2024/3/26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82A00-B8DF-4BDD-A1BA-D2B1DF0476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6687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B86E5-E34E-408E-AB51-63A97C9D58C6}" type="datetimeFigureOut">
              <a:rPr kumimoji="1" lang="ja-JP" altLang="en-US" smtClean="0"/>
              <a:t>2024/3/26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82A00-B8DF-4BDD-A1BA-D2B1DF0476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283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B86E5-E34E-408E-AB51-63A97C9D58C6}" type="datetimeFigureOut">
              <a:rPr kumimoji="1" lang="ja-JP" altLang="en-US" smtClean="0"/>
              <a:t>2024/3/26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82A00-B8DF-4BDD-A1BA-D2B1DF0476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0813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B86E5-E34E-408E-AB51-63A97C9D58C6}" type="datetimeFigureOut">
              <a:rPr kumimoji="1" lang="ja-JP" altLang="en-US" smtClean="0"/>
              <a:t>2024/3/26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82A00-B8DF-4BDD-A1BA-D2B1DF0476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3535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B86E5-E34E-408E-AB51-63A97C9D58C6}" type="datetimeFigureOut">
              <a:rPr kumimoji="1" lang="ja-JP" altLang="en-US" smtClean="0"/>
              <a:t>2024/3/26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82A00-B8DF-4BDD-A1BA-D2B1DF0476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1476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1B86E5-E34E-408E-AB51-63A97C9D58C6}" type="datetimeFigureOut">
              <a:rPr kumimoji="1" lang="ja-JP" altLang="en-US" smtClean="0"/>
              <a:t>2024/3/26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E82A00-B8DF-4BDD-A1BA-D2B1DF0476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82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D8AF60-36F9-43AE-ADB9-422C9985CF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6177"/>
            <a:ext cx="6858000" cy="565917"/>
          </a:xfrm>
        </p:spPr>
        <p:txBody>
          <a:bodyPr anchor="ctr">
            <a:noAutofit/>
          </a:bodyPr>
          <a:lstStyle/>
          <a:p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●●●● ●●●●</a:t>
            </a:r>
          </a:p>
        </p:txBody>
      </p:sp>
      <p:sp>
        <p:nvSpPr>
          <p:cNvPr id="101" name="タイトル 1">
            <a:extLst>
              <a:ext uri="{FF2B5EF4-FFF2-40B4-BE49-F238E27FC236}">
                <a16:creationId xmlns:a16="http://schemas.microsoft.com/office/drawing/2014/main" id="{7BB1CC0C-3DE3-4FA4-B705-2CF554B91C2D}"/>
              </a:ext>
            </a:extLst>
          </p:cNvPr>
          <p:cNvSpPr txBox="1">
            <a:spLocks/>
          </p:cNvSpPr>
          <p:nvPr/>
        </p:nvSpPr>
        <p:spPr>
          <a:xfrm>
            <a:off x="-1571" y="466709"/>
            <a:ext cx="6858000" cy="2755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事業計画書</a:t>
            </a:r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42DDA951-70D5-49A0-A122-5136F078CBEC}"/>
              </a:ext>
            </a:extLst>
          </p:cNvPr>
          <p:cNvSpPr/>
          <p:nvPr/>
        </p:nvSpPr>
        <p:spPr>
          <a:xfrm>
            <a:off x="723342" y="8153887"/>
            <a:ext cx="5339208" cy="675460"/>
          </a:xfrm>
          <a:prstGeom prst="rect">
            <a:avLst/>
          </a:prstGeom>
          <a:solidFill>
            <a:srgbClr val="002060">
              <a:alpha val="1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000" b="1" i="0" u="none" strike="noStrike" kern="0" cap="none" spc="0" normalizeH="0" baseline="0" noProof="0">
              <a:ln>
                <a:noFill/>
              </a:ln>
              <a:solidFill>
                <a:srgbClr val="005EAD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820AE1B0-00F2-471F-823D-73CDDBE31786}"/>
              </a:ext>
            </a:extLst>
          </p:cNvPr>
          <p:cNvSpPr txBox="1"/>
          <p:nvPr/>
        </p:nvSpPr>
        <p:spPr>
          <a:xfrm>
            <a:off x="729643" y="7996064"/>
            <a:ext cx="684408" cy="242052"/>
          </a:xfrm>
          <a:prstGeom prst="rect">
            <a:avLst/>
          </a:prstGeom>
          <a:noFill/>
        </p:spPr>
        <p:txBody>
          <a:bodyPr vert="horz" wrap="square" lIns="24923" tIns="24923" rIns="24923" bIns="24923" rtlCol="0">
            <a:spAutoFit/>
          </a:bodyPr>
          <a:lstStyle/>
          <a:p>
            <a:pPr defTabSz="914400"/>
            <a:r>
              <a:rPr kumimoji="1" lang="ja-JP" altLang="en-US" sz="1246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７</a:t>
            </a:r>
            <a:r>
              <a:rPr kumimoji="1" lang="ja-JP" altLang="en-US" sz="600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</a:t>
            </a:r>
            <a:endParaRPr kumimoji="1" lang="ja-JP" altLang="en-US" sz="1246" b="1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D6882A65-E648-4F2A-A4F1-359CD0E8E763}"/>
              </a:ext>
            </a:extLst>
          </p:cNvPr>
          <p:cNvSpPr txBox="1"/>
          <p:nvPr/>
        </p:nvSpPr>
        <p:spPr>
          <a:xfrm>
            <a:off x="2395569" y="7996064"/>
            <a:ext cx="486033" cy="242052"/>
          </a:xfrm>
          <a:prstGeom prst="rect">
            <a:avLst/>
          </a:prstGeom>
          <a:noFill/>
        </p:spPr>
        <p:txBody>
          <a:bodyPr vert="horz" wrap="square" lIns="24923" tIns="24923" rIns="24923" bIns="24923" rtlCol="0">
            <a:spAutoFit/>
          </a:bodyPr>
          <a:lstStyle/>
          <a:p>
            <a:pPr defTabSz="914400"/>
            <a:r>
              <a:rPr kumimoji="1" lang="ja-JP" altLang="en-US" sz="1246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９</a:t>
            </a:r>
            <a:r>
              <a:rPr kumimoji="1" lang="ja-JP" altLang="en-US" sz="600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</a:t>
            </a:r>
            <a:endParaRPr kumimoji="1" lang="ja-JP" altLang="en-US" sz="1246" b="1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4" name="テキスト ボックス 63">
            <a:extLst>
              <a:ext uri="{FF2B5EF4-FFF2-40B4-BE49-F238E27FC236}">
                <a16:creationId xmlns:a16="http://schemas.microsoft.com/office/drawing/2014/main" id="{F13913B6-71D2-4BB9-BD56-2B3DD7E1C25E}"/>
              </a:ext>
            </a:extLst>
          </p:cNvPr>
          <p:cNvSpPr txBox="1"/>
          <p:nvPr/>
        </p:nvSpPr>
        <p:spPr>
          <a:xfrm>
            <a:off x="3228532" y="7996064"/>
            <a:ext cx="486033" cy="242052"/>
          </a:xfrm>
          <a:prstGeom prst="rect">
            <a:avLst/>
          </a:prstGeom>
          <a:noFill/>
        </p:spPr>
        <p:txBody>
          <a:bodyPr vert="horz" wrap="square" lIns="24923" tIns="24923" rIns="24923" bIns="24923" rtlCol="0">
            <a:spAutoFit/>
          </a:bodyPr>
          <a:lstStyle/>
          <a:p>
            <a:pPr defTabSz="914400"/>
            <a:r>
              <a:rPr kumimoji="1" lang="ja-JP" altLang="en-US" sz="1246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１０</a:t>
            </a:r>
            <a:r>
              <a:rPr kumimoji="1" lang="ja-JP" altLang="en-US" sz="600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</a:t>
            </a:r>
            <a:endParaRPr kumimoji="1" lang="ja-JP" altLang="en-US" sz="1246" b="1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6" name="テキスト ボックス 65">
            <a:extLst>
              <a:ext uri="{FF2B5EF4-FFF2-40B4-BE49-F238E27FC236}">
                <a16:creationId xmlns:a16="http://schemas.microsoft.com/office/drawing/2014/main" id="{C076F998-661C-4C64-B200-F4D01D428F3D}"/>
              </a:ext>
            </a:extLst>
          </p:cNvPr>
          <p:cNvSpPr txBox="1"/>
          <p:nvPr/>
        </p:nvSpPr>
        <p:spPr>
          <a:xfrm>
            <a:off x="4061495" y="7996064"/>
            <a:ext cx="486033" cy="242052"/>
          </a:xfrm>
          <a:prstGeom prst="rect">
            <a:avLst/>
          </a:prstGeom>
          <a:noFill/>
        </p:spPr>
        <p:txBody>
          <a:bodyPr vert="horz" wrap="square" lIns="24923" tIns="24923" rIns="24923" bIns="24923" rtlCol="0">
            <a:spAutoFit/>
          </a:bodyPr>
          <a:lstStyle/>
          <a:p>
            <a:pPr defTabSz="914400"/>
            <a:r>
              <a:rPr kumimoji="1" lang="ja-JP" altLang="en-US" sz="1246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１１</a:t>
            </a:r>
            <a:r>
              <a:rPr kumimoji="1" lang="ja-JP" altLang="en-US" sz="600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</a:t>
            </a:r>
            <a:endParaRPr kumimoji="1" lang="ja-JP" altLang="en-US" sz="1246" b="1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DBB6CEBE-D41E-4E02-A2F8-D7CF6F9A006F}"/>
              </a:ext>
            </a:extLst>
          </p:cNvPr>
          <p:cNvSpPr txBox="1"/>
          <p:nvPr/>
        </p:nvSpPr>
        <p:spPr>
          <a:xfrm>
            <a:off x="4894458" y="7996064"/>
            <a:ext cx="486033" cy="242052"/>
          </a:xfrm>
          <a:prstGeom prst="rect">
            <a:avLst/>
          </a:prstGeom>
          <a:noFill/>
        </p:spPr>
        <p:txBody>
          <a:bodyPr vert="horz" wrap="square" lIns="24923" tIns="24923" rIns="24923" bIns="24923" rtlCol="0">
            <a:spAutoFit/>
          </a:bodyPr>
          <a:lstStyle/>
          <a:p>
            <a:pPr defTabSz="914400"/>
            <a:r>
              <a:rPr kumimoji="1" lang="ja-JP" altLang="en-US" sz="1246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１２</a:t>
            </a:r>
            <a:r>
              <a:rPr kumimoji="1" lang="ja-JP" altLang="en-US" sz="600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</a:t>
            </a:r>
            <a:endParaRPr kumimoji="1" lang="ja-JP" altLang="en-US" sz="1246" b="1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810D4B5D-1D8B-40E0-B8FE-39121E026440}"/>
              </a:ext>
            </a:extLst>
          </p:cNvPr>
          <p:cNvSpPr txBox="1"/>
          <p:nvPr/>
        </p:nvSpPr>
        <p:spPr>
          <a:xfrm>
            <a:off x="5727422" y="7996064"/>
            <a:ext cx="486033" cy="242052"/>
          </a:xfrm>
          <a:prstGeom prst="rect">
            <a:avLst/>
          </a:prstGeom>
          <a:noFill/>
        </p:spPr>
        <p:txBody>
          <a:bodyPr vert="horz" wrap="square" lIns="24923" tIns="24923" rIns="24923" bIns="24923" rtlCol="0">
            <a:spAutoFit/>
          </a:bodyPr>
          <a:lstStyle/>
          <a:p>
            <a:pPr defTabSz="914400"/>
            <a:r>
              <a:rPr kumimoji="1" lang="ja-JP" altLang="en-US" sz="1246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</a:t>
            </a:r>
            <a:r>
              <a:rPr kumimoji="1" lang="ja-JP" altLang="en-US" sz="600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</a:t>
            </a:r>
            <a:endParaRPr kumimoji="1" lang="ja-JP" altLang="en-US" sz="1246" b="1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9" name="テキスト ボックス 68">
            <a:extLst>
              <a:ext uri="{FF2B5EF4-FFF2-40B4-BE49-F238E27FC236}">
                <a16:creationId xmlns:a16="http://schemas.microsoft.com/office/drawing/2014/main" id="{D40CFBF0-11B9-45F6-A4D1-C6C5A2CFE998}"/>
              </a:ext>
            </a:extLst>
          </p:cNvPr>
          <p:cNvSpPr txBox="1"/>
          <p:nvPr/>
        </p:nvSpPr>
        <p:spPr>
          <a:xfrm>
            <a:off x="1562606" y="7996064"/>
            <a:ext cx="486033" cy="242052"/>
          </a:xfrm>
          <a:prstGeom prst="rect">
            <a:avLst/>
          </a:prstGeom>
          <a:noFill/>
        </p:spPr>
        <p:txBody>
          <a:bodyPr vert="horz" wrap="square" lIns="24923" tIns="24923" rIns="24923" bIns="24923" rtlCol="0">
            <a:spAutoFit/>
          </a:bodyPr>
          <a:lstStyle/>
          <a:p>
            <a:pPr defTabSz="914400"/>
            <a:r>
              <a:rPr kumimoji="1" lang="ja-JP" altLang="en-US" sz="1246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８</a:t>
            </a:r>
            <a:r>
              <a:rPr kumimoji="1" lang="ja-JP" altLang="en-US" sz="600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</a:t>
            </a:r>
            <a:endParaRPr kumimoji="1" lang="ja-JP" altLang="en-US" sz="1246" b="1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pSp>
        <p:nvGrpSpPr>
          <p:cNvPr id="71" name="グループ化 70">
            <a:extLst>
              <a:ext uri="{FF2B5EF4-FFF2-40B4-BE49-F238E27FC236}">
                <a16:creationId xmlns:a16="http://schemas.microsoft.com/office/drawing/2014/main" id="{A3854767-DD6D-4796-A4E9-61D4C28DDC41}"/>
              </a:ext>
            </a:extLst>
          </p:cNvPr>
          <p:cNvGrpSpPr/>
          <p:nvPr/>
        </p:nvGrpSpPr>
        <p:grpSpPr>
          <a:xfrm>
            <a:off x="1555199" y="8161316"/>
            <a:ext cx="4164816" cy="668031"/>
            <a:chOff x="2166793" y="3692173"/>
            <a:chExt cx="4164816" cy="2398129"/>
          </a:xfrm>
          <a:solidFill>
            <a:srgbClr val="002060">
              <a:alpha val="43000"/>
            </a:srgbClr>
          </a:solidFill>
        </p:grpSpPr>
        <p:cxnSp>
          <p:nvCxnSpPr>
            <p:cNvPr id="72" name="直線コネクタ 71">
              <a:extLst>
                <a:ext uri="{FF2B5EF4-FFF2-40B4-BE49-F238E27FC236}">
                  <a16:creationId xmlns:a16="http://schemas.microsoft.com/office/drawing/2014/main" id="{F71E50BC-EE3A-4B49-B44E-91653A54AF42}"/>
                </a:ext>
              </a:extLst>
            </p:cNvPr>
            <p:cNvCxnSpPr>
              <a:cxnSpLocks/>
            </p:cNvCxnSpPr>
            <p:nvPr/>
          </p:nvCxnSpPr>
          <p:spPr>
            <a:xfrm>
              <a:off x="2166793" y="3692173"/>
              <a:ext cx="0" cy="2398129"/>
            </a:xfrm>
            <a:prstGeom prst="line">
              <a:avLst/>
            </a:prstGeom>
            <a:grpFill/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直線コネクタ 81">
              <a:extLst>
                <a:ext uri="{FF2B5EF4-FFF2-40B4-BE49-F238E27FC236}">
                  <a16:creationId xmlns:a16="http://schemas.microsoft.com/office/drawing/2014/main" id="{22B4AD9A-9074-4667-844C-A762F2804C00}"/>
                </a:ext>
              </a:extLst>
            </p:cNvPr>
            <p:cNvCxnSpPr>
              <a:cxnSpLocks/>
            </p:cNvCxnSpPr>
            <p:nvPr/>
          </p:nvCxnSpPr>
          <p:spPr>
            <a:xfrm>
              <a:off x="2999754" y="3692173"/>
              <a:ext cx="0" cy="2398129"/>
            </a:xfrm>
            <a:prstGeom prst="line">
              <a:avLst/>
            </a:prstGeom>
            <a:grpFill/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直線コネクタ 82">
              <a:extLst>
                <a:ext uri="{FF2B5EF4-FFF2-40B4-BE49-F238E27FC236}">
                  <a16:creationId xmlns:a16="http://schemas.microsoft.com/office/drawing/2014/main" id="{B673A871-4DD0-4282-A1B7-5B959E8C2C6C}"/>
                </a:ext>
              </a:extLst>
            </p:cNvPr>
            <p:cNvCxnSpPr>
              <a:cxnSpLocks/>
            </p:cNvCxnSpPr>
            <p:nvPr/>
          </p:nvCxnSpPr>
          <p:spPr>
            <a:xfrm>
              <a:off x="3847322" y="3692173"/>
              <a:ext cx="0" cy="2398129"/>
            </a:xfrm>
            <a:prstGeom prst="line">
              <a:avLst/>
            </a:prstGeom>
            <a:grpFill/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直線コネクタ 84">
              <a:extLst>
                <a:ext uri="{FF2B5EF4-FFF2-40B4-BE49-F238E27FC236}">
                  <a16:creationId xmlns:a16="http://schemas.microsoft.com/office/drawing/2014/main" id="{C39AC5A2-0001-4815-9510-3B74A3C4EE40}"/>
                </a:ext>
              </a:extLst>
            </p:cNvPr>
            <p:cNvCxnSpPr>
              <a:cxnSpLocks/>
            </p:cNvCxnSpPr>
            <p:nvPr/>
          </p:nvCxnSpPr>
          <p:spPr>
            <a:xfrm>
              <a:off x="4665682" y="3692173"/>
              <a:ext cx="0" cy="2398129"/>
            </a:xfrm>
            <a:prstGeom prst="line">
              <a:avLst/>
            </a:prstGeom>
            <a:grpFill/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直線コネクタ 87">
              <a:extLst>
                <a:ext uri="{FF2B5EF4-FFF2-40B4-BE49-F238E27FC236}">
                  <a16:creationId xmlns:a16="http://schemas.microsoft.com/office/drawing/2014/main" id="{61D55DF6-8722-4B96-9771-1990C1BCE671}"/>
                </a:ext>
              </a:extLst>
            </p:cNvPr>
            <p:cNvCxnSpPr>
              <a:cxnSpLocks/>
            </p:cNvCxnSpPr>
            <p:nvPr/>
          </p:nvCxnSpPr>
          <p:spPr>
            <a:xfrm>
              <a:off x="5514548" y="3692173"/>
              <a:ext cx="0" cy="2398129"/>
            </a:xfrm>
            <a:prstGeom prst="line">
              <a:avLst/>
            </a:prstGeom>
            <a:grpFill/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直線コネクタ 88">
              <a:extLst>
                <a:ext uri="{FF2B5EF4-FFF2-40B4-BE49-F238E27FC236}">
                  <a16:creationId xmlns:a16="http://schemas.microsoft.com/office/drawing/2014/main" id="{7C49D6D2-962A-40E7-BF6E-862CC4291DF5}"/>
                </a:ext>
              </a:extLst>
            </p:cNvPr>
            <p:cNvCxnSpPr>
              <a:cxnSpLocks/>
            </p:cNvCxnSpPr>
            <p:nvPr/>
          </p:nvCxnSpPr>
          <p:spPr>
            <a:xfrm>
              <a:off x="6331609" y="3692173"/>
              <a:ext cx="0" cy="2398129"/>
            </a:xfrm>
            <a:prstGeom prst="line">
              <a:avLst/>
            </a:prstGeom>
            <a:grpFill/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9" name="矢印: 五方向 89">
            <a:extLst>
              <a:ext uri="{FF2B5EF4-FFF2-40B4-BE49-F238E27FC236}">
                <a16:creationId xmlns:a16="http://schemas.microsoft.com/office/drawing/2014/main" id="{A1AF33C1-C5DA-4F0A-9872-1614DCF7F77B}"/>
              </a:ext>
            </a:extLst>
          </p:cNvPr>
          <p:cNvSpPr/>
          <p:nvPr/>
        </p:nvSpPr>
        <p:spPr>
          <a:xfrm>
            <a:off x="727293" y="8256540"/>
            <a:ext cx="1764000" cy="144000"/>
          </a:xfrm>
          <a:prstGeom prst="homePlate">
            <a:avLst/>
          </a:prstGeom>
          <a:solidFill>
            <a:srgbClr val="002060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kern="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＊＊＊＊</a:t>
            </a:r>
            <a:endParaRPr kumimoji="1" lang="ja-JP" altLang="en-US" sz="105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5" name="矢印: 五方向 99">
            <a:extLst>
              <a:ext uri="{FF2B5EF4-FFF2-40B4-BE49-F238E27FC236}">
                <a16:creationId xmlns:a16="http://schemas.microsoft.com/office/drawing/2014/main" id="{94779F19-1692-4BAF-89E2-E53AE7498D60}"/>
              </a:ext>
            </a:extLst>
          </p:cNvPr>
          <p:cNvSpPr/>
          <p:nvPr/>
        </p:nvSpPr>
        <p:spPr>
          <a:xfrm>
            <a:off x="1803269" y="8430662"/>
            <a:ext cx="1440000" cy="144000"/>
          </a:xfrm>
          <a:prstGeom prst="homePlate">
            <a:avLst/>
          </a:prstGeom>
          <a:solidFill>
            <a:srgbClr val="002060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>
              <a:lnSpc>
                <a:spcPct val="120000"/>
              </a:lnSpc>
            </a:pPr>
            <a:r>
              <a:rPr kumimoji="1" lang="ja-JP" altLang="en-US" sz="1050" kern="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＊＊＊＊</a:t>
            </a:r>
          </a:p>
        </p:txBody>
      </p:sp>
      <p:sp>
        <p:nvSpPr>
          <p:cNvPr id="57" name="矢印: 五方向 101">
            <a:extLst>
              <a:ext uri="{FF2B5EF4-FFF2-40B4-BE49-F238E27FC236}">
                <a16:creationId xmlns:a16="http://schemas.microsoft.com/office/drawing/2014/main" id="{E3B082A1-315D-4052-9DDF-391CFF0E630E}"/>
              </a:ext>
            </a:extLst>
          </p:cNvPr>
          <p:cNvSpPr/>
          <p:nvPr/>
        </p:nvSpPr>
        <p:spPr>
          <a:xfrm>
            <a:off x="3327690" y="8443144"/>
            <a:ext cx="1656000" cy="144000"/>
          </a:xfrm>
          <a:prstGeom prst="homePlate">
            <a:avLst/>
          </a:prstGeom>
          <a:solidFill>
            <a:srgbClr val="002060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>
              <a:lnSpc>
                <a:spcPct val="120000"/>
              </a:lnSpc>
            </a:pPr>
            <a:r>
              <a:rPr kumimoji="1" lang="ja-JP" altLang="en-US" sz="1050" kern="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＊＊＊＊</a:t>
            </a:r>
          </a:p>
        </p:txBody>
      </p:sp>
      <p:sp>
        <p:nvSpPr>
          <p:cNvPr id="59" name="矢印: 五方向 103">
            <a:extLst>
              <a:ext uri="{FF2B5EF4-FFF2-40B4-BE49-F238E27FC236}">
                <a16:creationId xmlns:a16="http://schemas.microsoft.com/office/drawing/2014/main" id="{DFFB18BA-387E-433C-8502-726129168329}"/>
              </a:ext>
            </a:extLst>
          </p:cNvPr>
          <p:cNvSpPr/>
          <p:nvPr/>
        </p:nvSpPr>
        <p:spPr>
          <a:xfrm>
            <a:off x="4081459" y="8634768"/>
            <a:ext cx="1260366" cy="144000"/>
          </a:xfrm>
          <a:prstGeom prst="homePlate">
            <a:avLst/>
          </a:prstGeom>
          <a:solidFill>
            <a:srgbClr val="002060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>
              <a:lnSpc>
                <a:spcPct val="120000"/>
              </a:lnSpc>
            </a:pPr>
            <a:r>
              <a:rPr kumimoji="1" lang="ja-JP" altLang="en-US" sz="1050" kern="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＊＊＊＊</a:t>
            </a:r>
          </a:p>
        </p:txBody>
      </p:sp>
      <p:sp>
        <p:nvSpPr>
          <p:cNvPr id="60" name="矢印: 五方向 104">
            <a:extLst>
              <a:ext uri="{FF2B5EF4-FFF2-40B4-BE49-F238E27FC236}">
                <a16:creationId xmlns:a16="http://schemas.microsoft.com/office/drawing/2014/main" id="{C0B68B38-8D9F-47C5-8D4E-AA43924A7395}"/>
              </a:ext>
            </a:extLst>
          </p:cNvPr>
          <p:cNvSpPr/>
          <p:nvPr/>
        </p:nvSpPr>
        <p:spPr>
          <a:xfrm>
            <a:off x="5341823" y="8634767"/>
            <a:ext cx="648000" cy="144000"/>
          </a:xfrm>
          <a:prstGeom prst="homePlate">
            <a:avLst/>
          </a:prstGeom>
          <a:solidFill>
            <a:srgbClr val="002060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>
              <a:lnSpc>
                <a:spcPct val="120000"/>
              </a:lnSpc>
            </a:pPr>
            <a:r>
              <a:rPr kumimoji="1" lang="ja-JP" altLang="en-US" sz="1050" kern="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＊＊＊＊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C7D6CD0-4670-ED04-338F-6E922EF5BE94}"/>
              </a:ext>
            </a:extLst>
          </p:cNvPr>
          <p:cNvSpPr/>
          <p:nvPr/>
        </p:nvSpPr>
        <p:spPr>
          <a:xfrm>
            <a:off x="126081" y="807902"/>
            <a:ext cx="6595664" cy="2016000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</a:pPr>
            <a:endParaRPr lang="ja-JP" altLang="en-US" sz="1108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7" name="テキスト ボックス 61">
            <a:extLst>
              <a:ext uri="{FF2B5EF4-FFF2-40B4-BE49-F238E27FC236}">
                <a16:creationId xmlns:a16="http://schemas.microsoft.com/office/drawing/2014/main" id="{D7A0A235-B1FC-FB54-8954-F385B65771B8}"/>
              </a:ext>
            </a:extLst>
          </p:cNvPr>
          <p:cNvSpPr txBox="1"/>
          <p:nvPr/>
        </p:nvSpPr>
        <p:spPr>
          <a:xfrm>
            <a:off x="124331" y="805780"/>
            <a:ext cx="1554433" cy="253916"/>
          </a:xfrm>
          <a:prstGeom prst="rect">
            <a:avLst/>
          </a:prstGeom>
          <a:solidFill>
            <a:srgbClr val="002060"/>
          </a:solidFill>
          <a:ln w="6350">
            <a:noFill/>
          </a:ln>
        </p:spPr>
        <p:txBody>
          <a:bodyPr vert="horz" wrap="square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5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背景・目的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3D2D1C21-C090-F251-F8A0-CF9903AC6A59}"/>
              </a:ext>
            </a:extLst>
          </p:cNvPr>
          <p:cNvSpPr/>
          <p:nvPr/>
        </p:nvSpPr>
        <p:spPr>
          <a:xfrm>
            <a:off x="126081" y="2923736"/>
            <a:ext cx="6595664" cy="1440000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</a:pPr>
            <a:endParaRPr lang="ja-JP" altLang="en-US" sz="1108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9" name="テキスト ボックス 61">
            <a:extLst>
              <a:ext uri="{FF2B5EF4-FFF2-40B4-BE49-F238E27FC236}">
                <a16:creationId xmlns:a16="http://schemas.microsoft.com/office/drawing/2014/main" id="{53E1D060-37DF-BB28-2C5C-ACCD95B1D5FB}"/>
              </a:ext>
            </a:extLst>
          </p:cNvPr>
          <p:cNvSpPr txBox="1"/>
          <p:nvPr/>
        </p:nvSpPr>
        <p:spPr>
          <a:xfrm>
            <a:off x="124331" y="2921613"/>
            <a:ext cx="1554433" cy="253916"/>
          </a:xfrm>
          <a:prstGeom prst="rect">
            <a:avLst/>
          </a:prstGeom>
          <a:solidFill>
            <a:srgbClr val="002060"/>
          </a:solidFill>
          <a:ln w="6350">
            <a:noFill/>
          </a:ln>
        </p:spPr>
        <p:txBody>
          <a:bodyPr vert="horz" wrap="square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5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対象者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ADF4087D-1B15-831C-A913-B89EBBD3D7EF}"/>
              </a:ext>
            </a:extLst>
          </p:cNvPr>
          <p:cNvSpPr/>
          <p:nvPr/>
        </p:nvSpPr>
        <p:spPr>
          <a:xfrm>
            <a:off x="126081" y="4475803"/>
            <a:ext cx="3177874" cy="1533071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</a:pPr>
            <a:endParaRPr lang="ja-JP" altLang="en-US" sz="1108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2" name="テキスト ボックス 61">
            <a:extLst>
              <a:ext uri="{FF2B5EF4-FFF2-40B4-BE49-F238E27FC236}">
                <a16:creationId xmlns:a16="http://schemas.microsoft.com/office/drawing/2014/main" id="{4539A995-AC46-7C52-59F4-4A4EEAD8CB76}"/>
              </a:ext>
            </a:extLst>
          </p:cNvPr>
          <p:cNvSpPr txBox="1"/>
          <p:nvPr/>
        </p:nvSpPr>
        <p:spPr>
          <a:xfrm>
            <a:off x="124331" y="4473680"/>
            <a:ext cx="1554433" cy="253916"/>
          </a:xfrm>
          <a:prstGeom prst="rect">
            <a:avLst/>
          </a:prstGeom>
          <a:solidFill>
            <a:srgbClr val="002060"/>
          </a:solidFill>
          <a:ln w="6350">
            <a:noFill/>
          </a:ln>
        </p:spPr>
        <p:txBody>
          <a:bodyPr vert="horz" wrap="square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5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支援内容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E165B963-FE21-EE4C-3E49-FD27E51FAE4C}"/>
              </a:ext>
            </a:extLst>
          </p:cNvPr>
          <p:cNvSpPr/>
          <p:nvPr/>
        </p:nvSpPr>
        <p:spPr>
          <a:xfrm>
            <a:off x="3541872" y="4475803"/>
            <a:ext cx="3177874" cy="1533071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</a:pPr>
            <a:endParaRPr lang="ja-JP" altLang="en-US" sz="1108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5" name="テキスト ボックス 61">
            <a:extLst>
              <a:ext uri="{FF2B5EF4-FFF2-40B4-BE49-F238E27FC236}">
                <a16:creationId xmlns:a16="http://schemas.microsoft.com/office/drawing/2014/main" id="{0D7608F1-E8E4-A425-EACD-B7C7D3CFFE3A}"/>
              </a:ext>
            </a:extLst>
          </p:cNvPr>
          <p:cNvSpPr txBox="1"/>
          <p:nvPr/>
        </p:nvSpPr>
        <p:spPr>
          <a:xfrm>
            <a:off x="3540122" y="4473680"/>
            <a:ext cx="1554433" cy="253916"/>
          </a:xfrm>
          <a:prstGeom prst="rect">
            <a:avLst/>
          </a:prstGeom>
          <a:solidFill>
            <a:srgbClr val="002060"/>
          </a:solidFill>
          <a:ln w="6350">
            <a:noFill/>
          </a:ln>
        </p:spPr>
        <p:txBody>
          <a:bodyPr vert="horz" wrap="square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5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支援方法</a:t>
            </a:r>
          </a:p>
        </p:txBody>
      </p:sp>
      <p:sp>
        <p:nvSpPr>
          <p:cNvPr id="39" name="二等辺三角形 38">
            <a:extLst>
              <a:ext uri="{FF2B5EF4-FFF2-40B4-BE49-F238E27FC236}">
                <a16:creationId xmlns:a16="http://schemas.microsoft.com/office/drawing/2014/main" id="{23052FF1-96A9-70BD-1DD5-DEB6C196FED9}"/>
              </a:ext>
            </a:extLst>
          </p:cNvPr>
          <p:cNvSpPr/>
          <p:nvPr/>
        </p:nvSpPr>
        <p:spPr>
          <a:xfrm rot="5400000">
            <a:off x="3352225" y="5236386"/>
            <a:ext cx="138651" cy="119527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270CFDBE-50F1-7DF9-61E5-045149D5F637}"/>
              </a:ext>
            </a:extLst>
          </p:cNvPr>
          <p:cNvSpPr/>
          <p:nvPr/>
        </p:nvSpPr>
        <p:spPr>
          <a:xfrm>
            <a:off x="126081" y="7763450"/>
            <a:ext cx="6595664" cy="1144254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</a:pPr>
            <a:endParaRPr lang="ja-JP" altLang="en-US" sz="1108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4" name="テキスト ボックス 61">
            <a:extLst>
              <a:ext uri="{FF2B5EF4-FFF2-40B4-BE49-F238E27FC236}">
                <a16:creationId xmlns:a16="http://schemas.microsoft.com/office/drawing/2014/main" id="{DA2D0916-8F97-8C20-FA37-9B96BC0231E2}"/>
              </a:ext>
            </a:extLst>
          </p:cNvPr>
          <p:cNvSpPr txBox="1"/>
          <p:nvPr/>
        </p:nvSpPr>
        <p:spPr>
          <a:xfrm>
            <a:off x="124331" y="7761327"/>
            <a:ext cx="1554433" cy="253916"/>
          </a:xfrm>
          <a:prstGeom prst="rect">
            <a:avLst/>
          </a:prstGeom>
          <a:solidFill>
            <a:srgbClr val="002060"/>
          </a:solidFill>
          <a:ln w="6350">
            <a:noFill/>
          </a:ln>
        </p:spPr>
        <p:txBody>
          <a:bodyPr vert="horz" wrap="square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5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スケジュール</a:t>
            </a:r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ADB2F59A-0169-EBBC-3198-E76E1671DDE2}"/>
              </a:ext>
            </a:extLst>
          </p:cNvPr>
          <p:cNvSpPr/>
          <p:nvPr/>
        </p:nvSpPr>
        <p:spPr>
          <a:xfrm>
            <a:off x="126081" y="9017066"/>
            <a:ext cx="6595664" cy="720000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</a:pPr>
            <a:endParaRPr lang="ja-JP" altLang="en-US" sz="1108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6" name="テキスト ボックス 61">
            <a:extLst>
              <a:ext uri="{FF2B5EF4-FFF2-40B4-BE49-F238E27FC236}">
                <a16:creationId xmlns:a16="http://schemas.microsoft.com/office/drawing/2014/main" id="{E1FA8476-46BE-9BAA-61BA-927C7953D10D}"/>
              </a:ext>
            </a:extLst>
          </p:cNvPr>
          <p:cNvSpPr txBox="1"/>
          <p:nvPr/>
        </p:nvSpPr>
        <p:spPr>
          <a:xfrm>
            <a:off x="124331" y="9017066"/>
            <a:ext cx="1554433" cy="253916"/>
          </a:xfrm>
          <a:prstGeom prst="rect">
            <a:avLst/>
          </a:prstGeom>
          <a:solidFill>
            <a:srgbClr val="002060"/>
          </a:solidFill>
          <a:ln w="6350">
            <a:noFill/>
          </a:ln>
        </p:spPr>
        <p:txBody>
          <a:bodyPr vert="horz" wrap="square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5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必要予算</a:t>
            </a:r>
          </a:p>
        </p:txBody>
      </p: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3A1AB0F3-16B6-A1F2-7BBE-0B756D8CE98B}"/>
              </a:ext>
            </a:extLst>
          </p:cNvPr>
          <p:cNvSpPr/>
          <p:nvPr/>
        </p:nvSpPr>
        <p:spPr>
          <a:xfrm>
            <a:off x="126081" y="6127687"/>
            <a:ext cx="3177874" cy="1548000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</a:pPr>
            <a:endParaRPr lang="ja-JP" altLang="en-US" sz="1108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0" name="テキスト ボックス 61">
            <a:extLst>
              <a:ext uri="{FF2B5EF4-FFF2-40B4-BE49-F238E27FC236}">
                <a16:creationId xmlns:a16="http://schemas.microsoft.com/office/drawing/2014/main" id="{2BF1350B-51FD-49A3-D2F7-5A0AF99665DC}"/>
              </a:ext>
            </a:extLst>
          </p:cNvPr>
          <p:cNvSpPr txBox="1"/>
          <p:nvPr/>
        </p:nvSpPr>
        <p:spPr>
          <a:xfrm>
            <a:off x="124331" y="6125564"/>
            <a:ext cx="1554433" cy="253916"/>
          </a:xfrm>
          <a:prstGeom prst="rect">
            <a:avLst/>
          </a:prstGeom>
          <a:solidFill>
            <a:srgbClr val="002060"/>
          </a:solidFill>
          <a:ln w="6350">
            <a:noFill/>
          </a:ln>
        </p:spPr>
        <p:txBody>
          <a:bodyPr vert="horz" wrap="square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5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成果と指標</a:t>
            </a:r>
          </a:p>
        </p:txBody>
      </p:sp>
      <p:sp>
        <p:nvSpPr>
          <p:cNvPr id="92" name="正方形/長方形 91">
            <a:extLst>
              <a:ext uri="{FF2B5EF4-FFF2-40B4-BE49-F238E27FC236}">
                <a16:creationId xmlns:a16="http://schemas.microsoft.com/office/drawing/2014/main" id="{5BA0172E-0464-CC99-2885-86886F23A68E}"/>
              </a:ext>
            </a:extLst>
          </p:cNvPr>
          <p:cNvSpPr/>
          <p:nvPr/>
        </p:nvSpPr>
        <p:spPr>
          <a:xfrm>
            <a:off x="3537169" y="6127687"/>
            <a:ext cx="3177874" cy="1548000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</a:pPr>
            <a:endParaRPr lang="ja-JP" altLang="en-US" sz="1108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95" name="テキスト ボックス 61">
            <a:extLst>
              <a:ext uri="{FF2B5EF4-FFF2-40B4-BE49-F238E27FC236}">
                <a16:creationId xmlns:a16="http://schemas.microsoft.com/office/drawing/2014/main" id="{087F1DE0-34FE-D287-5665-ECE36CA3DCEB}"/>
              </a:ext>
            </a:extLst>
          </p:cNvPr>
          <p:cNvSpPr txBox="1"/>
          <p:nvPr/>
        </p:nvSpPr>
        <p:spPr>
          <a:xfrm>
            <a:off x="3535419" y="6125564"/>
            <a:ext cx="1554433" cy="253916"/>
          </a:xfrm>
          <a:prstGeom prst="rect">
            <a:avLst/>
          </a:prstGeom>
          <a:solidFill>
            <a:srgbClr val="002060"/>
          </a:solidFill>
          <a:ln w="6350">
            <a:noFill/>
          </a:ln>
        </p:spPr>
        <p:txBody>
          <a:bodyPr vert="horz" wrap="square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5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想定リスクと対策</a:t>
            </a:r>
          </a:p>
        </p:txBody>
      </p:sp>
      <p:sp>
        <p:nvSpPr>
          <p:cNvPr id="100" name="四角形: 角を丸くする 99">
            <a:extLst>
              <a:ext uri="{FF2B5EF4-FFF2-40B4-BE49-F238E27FC236}">
                <a16:creationId xmlns:a16="http://schemas.microsoft.com/office/drawing/2014/main" id="{99C5C72C-95E1-3826-F8DD-77A3B231B431}"/>
              </a:ext>
            </a:extLst>
          </p:cNvPr>
          <p:cNvSpPr/>
          <p:nvPr/>
        </p:nvSpPr>
        <p:spPr>
          <a:xfrm>
            <a:off x="222260" y="6466733"/>
            <a:ext cx="1354128" cy="1012391"/>
          </a:xfrm>
          <a:prstGeom prst="roundRect">
            <a:avLst>
              <a:gd name="adj" fmla="val 6073"/>
            </a:avLst>
          </a:prstGeom>
          <a:solidFill>
            <a:srgbClr val="002060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＊＊＊＊＊＊＊</a:t>
            </a:r>
            <a:endParaRPr kumimoji="1" lang="en-US" altLang="ja-JP" sz="10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sz="10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＊＊＊＊＊＊＊</a:t>
            </a:r>
            <a:endParaRPr kumimoji="1" lang="en-US" altLang="ja-JP" sz="10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04" name="四角形: 角を丸くする 103">
            <a:extLst>
              <a:ext uri="{FF2B5EF4-FFF2-40B4-BE49-F238E27FC236}">
                <a16:creationId xmlns:a16="http://schemas.microsoft.com/office/drawing/2014/main" id="{BD171EA5-06B2-7D66-0A5E-63967AF7FB76}"/>
              </a:ext>
            </a:extLst>
          </p:cNvPr>
          <p:cNvSpPr/>
          <p:nvPr/>
        </p:nvSpPr>
        <p:spPr>
          <a:xfrm>
            <a:off x="1856556" y="6296045"/>
            <a:ext cx="1354128" cy="1323074"/>
          </a:xfrm>
          <a:prstGeom prst="roundRect">
            <a:avLst>
              <a:gd name="adj" fmla="val 6073"/>
            </a:avLst>
          </a:prstGeom>
          <a:solidFill>
            <a:srgbClr val="002060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r>
              <a:rPr kumimoji="1" lang="ja-JP" altLang="en-US" sz="10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＊＊＊＊＊＊＊＊</a:t>
            </a:r>
            <a:endParaRPr kumimoji="1" lang="en-US" altLang="ja-JP" sz="10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0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＊＊＊＊＊＊＊＊</a:t>
            </a:r>
            <a:endParaRPr kumimoji="1" lang="en-US" altLang="ja-JP" sz="10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0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＊＊＊＊＊＊＊＊</a:t>
            </a:r>
            <a:endParaRPr kumimoji="1" lang="en-US" altLang="ja-JP" sz="10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07" name="二等辺三角形 106">
            <a:extLst>
              <a:ext uri="{FF2B5EF4-FFF2-40B4-BE49-F238E27FC236}">
                <a16:creationId xmlns:a16="http://schemas.microsoft.com/office/drawing/2014/main" id="{8F2AE056-A31E-C80D-4E41-7D2FC7F000F4}"/>
              </a:ext>
            </a:extLst>
          </p:cNvPr>
          <p:cNvSpPr/>
          <p:nvPr/>
        </p:nvSpPr>
        <p:spPr>
          <a:xfrm rot="16200000">
            <a:off x="1566826" y="6950845"/>
            <a:ext cx="138651" cy="119527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08" name="四角形: 角を丸くする 107">
            <a:extLst>
              <a:ext uri="{FF2B5EF4-FFF2-40B4-BE49-F238E27FC236}">
                <a16:creationId xmlns:a16="http://schemas.microsoft.com/office/drawing/2014/main" id="{C8B0B2D3-FACE-71F7-C628-55BEE62CA7D3}"/>
              </a:ext>
            </a:extLst>
          </p:cNvPr>
          <p:cNvSpPr/>
          <p:nvPr/>
        </p:nvSpPr>
        <p:spPr>
          <a:xfrm>
            <a:off x="3630510" y="6466733"/>
            <a:ext cx="1354128" cy="1012391"/>
          </a:xfrm>
          <a:prstGeom prst="roundRect">
            <a:avLst>
              <a:gd name="adj" fmla="val 6073"/>
            </a:avLst>
          </a:prstGeom>
          <a:solidFill>
            <a:srgbClr val="002060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＊＊＊＊＊＊</a:t>
            </a:r>
            <a:endParaRPr kumimoji="1" lang="en-US" altLang="ja-JP" sz="10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0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＊＊＊＊＊＊</a:t>
            </a:r>
            <a:endParaRPr kumimoji="1" lang="en-US" altLang="ja-JP" sz="10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0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＊＊＊＊＊＊</a:t>
            </a:r>
            <a:endParaRPr kumimoji="1" lang="en-US" altLang="ja-JP" sz="10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09" name="四角形: 角を丸くする 108">
            <a:extLst>
              <a:ext uri="{FF2B5EF4-FFF2-40B4-BE49-F238E27FC236}">
                <a16:creationId xmlns:a16="http://schemas.microsoft.com/office/drawing/2014/main" id="{254BBE96-86FF-421B-A044-25F6754944CD}"/>
              </a:ext>
            </a:extLst>
          </p:cNvPr>
          <p:cNvSpPr/>
          <p:nvPr/>
        </p:nvSpPr>
        <p:spPr>
          <a:xfrm>
            <a:off x="5264806" y="6466733"/>
            <a:ext cx="1354128" cy="1012391"/>
          </a:xfrm>
          <a:prstGeom prst="roundRect">
            <a:avLst>
              <a:gd name="adj" fmla="val 6073"/>
            </a:avLst>
          </a:prstGeom>
          <a:solidFill>
            <a:srgbClr val="002060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＊＊＊＊＊＊＊</a:t>
            </a:r>
            <a:endParaRPr kumimoji="1" lang="en-US" altLang="ja-JP" sz="10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0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＊＊＊＊＊＊＊</a:t>
            </a:r>
            <a:endParaRPr kumimoji="1" lang="en-US" altLang="ja-JP" sz="10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0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＊＊＊＊＊＊＊</a:t>
            </a:r>
            <a:endParaRPr kumimoji="1" lang="en-US" altLang="ja-JP" sz="10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10" name="二等辺三角形 109">
            <a:extLst>
              <a:ext uri="{FF2B5EF4-FFF2-40B4-BE49-F238E27FC236}">
                <a16:creationId xmlns:a16="http://schemas.microsoft.com/office/drawing/2014/main" id="{4BDE35B2-8471-BA08-AF5C-0D0B7841C4FF}"/>
              </a:ext>
            </a:extLst>
          </p:cNvPr>
          <p:cNvSpPr/>
          <p:nvPr/>
        </p:nvSpPr>
        <p:spPr>
          <a:xfrm rot="5400000">
            <a:off x="5044387" y="6950845"/>
            <a:ext cx="138651" cy="119527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11" name="二等辺三角形 110">
            <a:extLst>
              <a:ext uri="{FF2B5EF4-FFF2-40B4-BE49-F238E27FC236}">
                <a16:creationId xmlns:a16="http://schemas.microsoft.com/office/drawing/2014/main" id="{07CF9B57-51C5-019D-8E91-16B5101CF771}"/>
              </a:ext>
            </a:extLst>
          </p:cNvPr>
          <p:cNvSpPr/>
          <p:nvPr/>
        </p:nvSpPr>
        <p:spPr>
          <a:xfrm rot="5400000">
            <a:off x="1717919" y="6950845"/>
            <a:ext cx="138651" cy="119527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16" name="矢印: 五方向 115">
            <a:extLst>
              <a:ext uri="{FF2B5EF4-FFF2-40B4-BE49-F238E27FC236}">
                <a16:creationId xmlns:a16="http://schemas.microsoft.com/office/drawing/2014/main" id="{7EBBBFCF-404C-4676-58E1-1D02C394C298}"/>
              </a:ext>
            </a:extLst>
          </p:cNvPr>
          <p:cNvSpPr/>
          <p:nvPr/>
        </p:nvSpPr>
        <p:spPr>
          <a:xfrm>
            <a:off x="280798" y="3247589"/>
            <a:ext cx="2057866" cy="253916"/>
          </a:xfrm>
          <a:prstGeom prst="homePlate">
            <a:avLst/>
          </a:prstGeom>
          <a:solidFill>
            <a:srgbClr val="00206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＊＊＊＊＊＊＊＊＊＊＊＊</a:t>
            </a:r>
          </a:p>
        </p:txBody>
      </p:sp>
      <p:sp>
        <p:nvSpPr>
          <p:cNvPr id="117" name="矢印: 五方向 116">
            <a:extLst>
              <a:ext uri="{FF2B5EF4-FFF2-40B4-BE49-F238E27FC236}">
                <a16:creationId xmlns:a16="http://schemas.microsoft.com/office/drawing/2014/main" id="{95DE1D7D-5661-D3BB-33EB-49136C186C16}"/>
              </a:ext>
            </a:extLst>
          </p:cNvPr>
          <p:cNvSpPr/>
          <p:nvPr/>
        </p:nvSpPr>
        <p:spPr>
          <a:xfrm>
            <a:off x="2438443" y="3247589"/>
            <a:ext cx="2057866" cy="253916"/>
          </a:xfrm>
          <a:prstGeom prst="homePlate">
            <a:avLst/>
          </a:prstGeom>
          <a:solidFill>
            <a:srgbClr val="00206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＊＊＊＊＊＊＊＊＊＊＊＊</a:t>
            </a:r>
          </a:p>
        </p:txBody>
      </p:sp>
      <p:sp>
        <p:nvSpPr>
          <p:cNvPr id="118" name="矢印: 五方向 117">
            <a:extLst>
              <a:ext uri="{FF2B5EF4-FFF2-40B4-BE49-F238E27FC236}">
                <a16:creationId xmlns:a16="http://schemas.microsoft.com/office/drawing/2014/main" id="{1D7569BB-5283-B2CC-75BE-0C3B730479B6}"/>
              </a:ext>
            </a:extLst>
          </p:cNvPr>
          <p:cNvSpPr/>
          <p:nvPr/>
        </p:nvSpPr>
        <p:spPr>
          <a:xfrm>
            <a:off x="4593056" y="3247589"/>
            <a:ext cx="2057866" cy="253916"/>
          </a:xfrm>
          <a:prstGeom prst="homePlate">
            <a:avLst/>
          </a:prstGeom>
          <a:solidFill>
            <a:srgbClr val="00206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＊＊＊＊＊＊＊＊＊＊＊</a:t>
            </a:r>
          </a:p>
        </p:txBody>
      </p:sp>
      <p:sp>
        <p:nvSpPr>
          <p:cNvPr id="119" name="テキスト ボックス 118">
            <a:extLst>
              <a:ext uri="{FF2B5EF4-FFF2-40B4-BE49-F238E27FC236}">
                <a16:creationId xmlns:a16="http://schemas.microsoft.com/office/drawing/2014/main" id="{F544C614-29DC-8E34-4659-704D1141E4F9}"/>
              </a:ext>
            </a:extLst>
          </p:cNvPr>
          <p:cNvSpPr txBox="1"/>
          <p:nvPr/>
        </p:nvSpPr>
        <p:spPr>
          <a:xfrm>
            <a:off x="268605" y="3518995"/>
            <a:ext cx="205786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＊＊＊＊＊＊＊＊＊＊＊＊＊</a:t>
            </a:r>
            <a:endParaRPr kumimoji="1"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＊＊＊＊＊＊＊＊＊＊＊＊＊＊＊＊＊＊＊＊＊＊＊＊＊＊</a:t>
            </a:r>
            <a:endParaRPr kumimoji="1"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27" name="テキスト ボックス 126">
            <a:extLst>
              <a:ext uri="{FF2B5EF4-FFF2-40B4-BE49-F238E27FC236}">
                <a16:creationId xmlns:a16="http://schemas.microsoft.com/office/drawing/2014/main" id="{9FB209E0-3792-A1AA-9EAD-5E06A55A4CE9}"/>
              </a:ext>
            </a:extLst>
          </p:cNvPr>
          <p:cNvSpPr txBox="1"/>
          <p:nvPr/>
        </p:nvSpPr>
        <p:spPr>
          <a:xfrm>
            <a:off x="232414" y="4849944"/>
            <a:ext cx="297827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＊＊＊＊＊＊＊＊＊＊＊＊＊</a:t>
            </a:r>
            <a:endParaRPr kumimoji="1"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＊＊＊＊＊＊＊＊＊＊＊＊＊</a:t>
            </a:r>
            <a:endParaRPr kumimoji="1"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＊＊＊＊＊＊＊＊＊＊＊＊＊</a:t>
            </a:r>
            <a:endParaRPr kumimoji="1"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29" name="テキスト ボックス 128">
            <a:extLst>
              <a:ext uri="{FF2B5EF4-FFF2-40B4-BE49-F238E27FC236}">
                <a16:creationId xmlns:a16="http://schemas.microsoft.com/office/drawing/2014/main" id="{301FFDCD-5551-4773-1FB6-A223208FD2F4}"/>
              </a:ext>
            </a:extLst>
          </p:cNvPr>
          <p:cNvSpPr txBox="1"/>
          <p:nvPr/>
        </p:nvSpPr>
        <p:spPr>
          <a:xfrm>
            <a:off x="232414" y="1075021"/>
            <a:ext cx="6418508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＊＊＊＊＊＊＊＊＊＊＊＊＊＊＊＊＊＊＊＊＊＊＊＊＊＊＊＊＊＊＊＊＊＊</a:t>
            </a:r>
            <a:endParaRPr kumimoji="1"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＊＊＊＊＊＊＊＊＊＊＊＊＊＊＊＊＊＊＊＊＊＊＊＊＊＊＊＊＊＊＊＊＊＊</a:t>
            </a:r>
            <a:endParaRPr kumimoji="1"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＊＊＊＊＊＊＊＊＊＊＊＊＊＊＊＊＊＊＊＊＊＊＊＊＊＊＊＊＊＊＊＊＊＊</a:t>
            </a:r>
            <a:endParaRPr kumimoji="1"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30" name="テキスト ボックス 129">
            <a:extLst>
              <a:ext uri="{FF2B5EF4-FFF2-40B4-BE49-F238E27FC236}">
                <a16:creationId xmlns:a16="http://schemas.microsoft.com/office/drawing/2014/main" id="{FE76591D-C5F7-AB6F-0DC8-D3A771EDF5CA}"/>
              </a:ext>
            </a:extLst>
          </p:cNvPr>
          <p:cNvSpPr txBox="1"/>
          <p:nvPr/>
        </p:nvSpPr>
        <p:spPr>
          <a:xfrm>
            <a:off x="1700730" y="9051483"/>
            <a:ext cx="4888859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＊＊＊＊＊＊＊＊</a:t>
            </a:r>
            <a:endParaRPr kumimoji="1"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＊＊＊＊＊＊＊＊</a:t>
            </a:r>
            <a:endParaRPr kumimoji="1"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＊＊＊＊＊＊＊＊</a:t>
            </a:r>
            <a:endParaRPr kumimoji="1"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" name="テキスト ボックス 61">
            <a:extLst>
              <a:ext uri="{FF2B5EF4-FFF2-40B4-BE49-F238E27FC236}">
                <a16:creationId xmlns:a16="http://schemas.microsoft.com/office/drawing/2014/main" id="{7C21138C-6376-4A41-8973-1A8E7856785E}"/>
              </a:ext>
            </a:extLst>
          </p:cNvPr>
          <p:cNvSpPr txBox="1"/>
          <p:nvPr/>
        </p:nvSpPr>
        <p:spPr>
          <a:xfrm>
            <a:off x="128248" y="1878797"/>
            <a:ext cx="1554433" cy="253916"/>
          </a:xfrm>
          <a:prstGeom prst="rect">
            <a:avLst/>
          </a:prstGeom>
          <a:solidFill>
            <a:srgbClr val="002060"/>
          </a:solidFill>
          <a:ln w="6350">
            <a:noFill/>
          </a:ln>
        </p:spPr>
        <p:txBody>
          <a:bodyPr vert="horz" wrap="square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5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ゴールイメージ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A1B3DAD-FE79-870A-F14D-E1BADCDDE521}"/>
              </a:ext>
            </a:extLst>
          </p:cNvPr>
          <p:cNvSpPr txBox="1"/>
          <p:nvPr/>
        </p:nvSpPr>
        <p:spPr>
          <a:xfrm>
            <a:off x="236331" y="2148038"/>
            <a:ext cx="6418508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＊＊＊＊＊＊＊＊＊＊＊＊＊＊＊＊＊＊＊＊＊＊＊＊＊＊＊＊＊＊＊＊＊＊</a:t>
            </a:r>
            <a:endParaRPr kumimoji="1"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＊＊＊＊＊＊＊＊＊＊＊＊＊＊＊＊＊＊＊＊＊＊＊＊＊＊＊＊＊＊＊＊＊＊</a:t>
            </a:r>
            <a:endParaRPr kumimoji="1"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＊＊＊＊＊＊＊＊＊＊＊＊＊＊＊＊＊＊＊＊＊＊＊＊＊＊＊＊＊＊＊＊＊＊</a:t>
            </a:r>
            <a:endParaRPr kumimoji="1"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F00225E1-C8F0-BB09-13D1-DBAAC1113E05}"/>
              </a:ext>
            </a:extLst>
          </p:cNvPr>
          <p:cNvSpPr txBox="1"/>
          <p:nvPr/>
        </p:nvSpPr>
        <p:spPr>
          <a:xfrm>
            <a:off x="2426030" y="3503628"/>
            <a:ext cx="205786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＊＊＊＊＊＊＊＊＊＊＊＊＊</a:t>
            </a:r>
            <a:endParaRPr kumimoji="1"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＊＊＊＊＊＊＊＊＊＊＊＊＊＊＊＊＊＊＊＊＊＊＊＊＊＊</a:t>
            </a:r>
            <a:endParaRPr kumimoji="1"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2B1B0A9-E31E-A7A7-B4A9-120DF90ECA55}"/>
              </a:ext>
            </a:extLst>
          </p:cNvPr>
          <p:cNvSpPr txBox="1"/>
          <p:nvPr/>
        </p:nvSpPr>
        <p:spPr>
          <a:xfrm>
            <a:off x="4585941" y="3490680"/>
            <a:ext cx="205786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＊＊＊＊＊＊＊＊＊＊＊＊＊</a:t>
            </a:r>
            <a:endParaRPr kumimoji="1"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＊＊＊＊＊＊＊＊＊＊＊＊＊＊＊＊＊＊＊＊＊＊＊＊＊＊</a:t>
            </a:r>
            <a:endParaRPr kumimoji="1"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FEDA16B6-F4F3-5CC1-7F5B-C6D19C2D884B}"/>
              </a:ext>
            </a:extLst>
          </p:cNvPr>
          <p:cNvSpPr txBox="1"/>
          <p:nvPr/>
        </p:nvSpPr>
        <p:spPr>
          <a:xfrm>
            <a:off x="3600717" y="4850800"/>
            <a:ext cx="297827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＊＊＊＊＊＊＊＊＊＊＊＊＊</a:t>
            </a:r>
            <a:endParaRPr kumimoji="1"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＊＊＊＊＊＊＊＊＊＊＊＊＊</a:t>
            </a:r>
            <a:endParaRPr kumimoji="1"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＊＊＊＊＊＊＊＊＊＊＊＊＊</a:t>
            </a:r>
            <a:endParaRPr kumimoji="1"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534205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タイトル 1">
            <a:extLst>
              <a:ext uri="{FF2B5EF4-FFF2-40B4-BE49-F238E27FC236}">
                <a16:creationId xmlns:a16="http://schemas.microsoft.com/office/drawing/2014/main" id="{7BB1CC0C-3DE3-4FA4-B705-2CF554B91C2D}"/>
              </a:ext>
            </a:extLst>
          </p:cNvPr>
          <p:cNvSpPr txBox="1">
            <a:spLocks/>
          </p:cNvSpPr>
          <p:nvPr/>
        </p:nvSpPr>
        <p:spPr>
          <a:xfrm>
            <a:off x="-1571" y="466709"/>
            <a:ext cx="6858000" cy="2755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実施計画書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C7D6CD0-4670-ED04-338F-6E922EF5BE94}"/>
              </a:ext>
            </a:extLst>
          </p:cNvPr>
          <p:cNvSpPr/>
          <p:nvPr/>
        </p:nvSpPr>
        <p:spPr>
          <a:xfrm>
            <a:off x="126081" y="807903"/>
            <a:ext cx="6595664" cy="1440000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</a:pPr>
            <a:endParaRPr lang="ja-JP" altLang="en-US" sz="1108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7" name="テキスト ボックス 61">
            <a:extLst>
              <a:ext uri="{FF2B5EF4-FFF2-40B4-BE49-F238E27FC236}">
                <a16:creationId xmlns:a16="http://schemas.microsoft.com/office/drawing/2014/main" id="{D7A0A235-B1FC-FB54-8954-F385B65771B8}"/>
              </a:ext>
            </a:extLst>
          </p:cNvPr>
          <p:cNvSpPr txBox="1"/>
          <p:nvPr/>
        </p:nvSpPr>
        <p:spPr>
          <a:xfrm>
            <a:off x="124331" y="805780"/>
            <a:ext cx="1554433" cy="253916"/>
          </a:xfrm>
          <a:prstGeom prst="rect">
            <a:avLst/>
          </a:prstGeom>
          <a:solidFill>
            <a:srgbClr val="002060"/>
          </a:solidFill>
          <a:ln w="6350">
            <a:noFill/>
          </a:ln>
        </p:spPr>
        <p:txBody>
          <a:bodyPr vert="horz" wrap="square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5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ゴール設定</a:t>
            </a: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029B09A9-1673-AFBA-2578-AC8282718304}"/>
              </a:ext>
            </a:extLst>
          </p:cNvPr>
          <p:cNvSpPr/>
          <p:nvPr/>
        </p:nvSpPr>
        <p:spPr>
          <a:xfrm>
            <a:off x="126081" y="3537933"/>
            <a:ext cx="6595664" cy="2026581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</a:pPr>
            <a:endParaRPr lang="ja-JP" altLang="en-US" sz="1108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9" name="テキスト ボックス 61">
            <a:extLst>
              <a:ext uri="{FF2B5EF4-FFF2-40B4-BE49-F238E27FC236}">
                <a16:creationId xmlns:a16="http://schemas.microsoft.com/office/drawing/2014/main" id="{BBAA93A7-2413-0488-46F5-7550739C6755}"/>
              </a:ext>
            </a:extLst>
          </p:cNvPr>
          <p:cNvSpPr txBox="1"/>
          <p:nvPr/>
        </p:nvSpPr>
        <p:spPr>
          <a:xfrm>
            <a:off x="124331" y="3535811"/>
            <a:ext cx="1554433" cy="253916"/>
          </a:xfrm>
          <a:prstGeom prst="rect">
            <a:avLst/>
          </a:prstGeom>
          <a:solidFill>
            <a:srgbClr val="002060"/>
          </a:solidFill>
          <a:ln w="6350">
            <a:noFill/>
          </a:ln>
        </p:spPr>
        <p:txBody>
          <a:bodyPr vert="horz" wrap="square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5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実施体制</a:t>
            </a: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270CFDBE-50F1-7DF9-61E5-045149D5F637}"/>
              </a:ext>
            </a:extLst>
          </p:cNvPr>
          <p:cNvSpPr/>
          <p:nvPr/>
        </p:nvSpPr>
        <p:spPr>
          <a:xfrm>
            <a:off x="126081" y="2314161"/>
            <a:ext cx="6595664" cy="1144254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</a:pPr>
            <a:endParaRPr lang="ja-JP" altLang="en-US" sz="1108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4" name="テキスト ボックス 61">
            <a:extLst>
              <a:ext uri="{FF2B5EF4-FFF2-40B4-BE49-F238E27FC236}">
                <a16:creationId xmlns:a16="http://schemas.microsoft.com/office/drawing/2014/main" id="{DA2D0916-8F97-8C20-FA37-9B96BC0231E2}"/>
              </a:ext>
            </a:extLst>
          </p:cNvPr>
          <p:cNvSpPr txBox="1"/>
          <p:nvPr/>
        </p:nvSpPr>
        <p:spPr>
          <a:xfrm>
            <a:off x="124331" y="2312038"/>
            <a:ext cx="1554433" cy="253916"/>
          </a:xfrm>
          <a:prstGeom prst="rect">
            <a:avLst/>
          </a:prstGeom>
          <a:solidFill>
            <a:srgbClr val="002060"/>
          </a:solidFill>
          <a:ln w="6350">
            <a:noFill/>
          </a:ln>
        </p:spPr>
        <p:txBody>
          <a:bodyPr vert="horz" wrap="square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5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スケジュール</a:t>
            </a:r>
          </a:p>
        </p:txBody>
      </p: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3A1AB0F3-16B6-A1F2-7BBE-0B756D8CE98B}"/>
              </a:ext>
            </a:extLst>
          </p:cNvPr>
          <p:cNvSpPr/>
          <p:nvPr/>
        </p:nvSpPr>
        <p:spPr>
          <a:xfrm>
            <a:off x="126081" y="5663103"/>
            <a:ext cx="6607588" cy="3312000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</a:pPr>
            <a:endParaRPr lang="ja-JP" altLang="en-US" sz="1108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0" name="テキスト ボックス 61">
            <a:extLst>
              <a:ext uri="{FF2B5EF4-FFF2-40B4-BE49-F238E27FC236}">
                <a16:creationId xmlns:a16="http://schemas.microsoft.com/office/drawing/2014/main" id="{2BF1350B-51FD-49A3-D2F7-5A0AF99665DC}"/>
              </a:ext>
            </a:extLst>
          </p:cNvPr>
          <p:cNvSpPr txBox="1"/>
          <p:nvPr/>
        </p:nvSpPr>
        <p:spPr>
          <a:xfrm>
            <a:off x="124331" y="5673172"/>
            <a:ext cx="1554433" cy="253916"/>
          </a:xfrm>
          <a:prstGeom prst="rect">
            <a:avLst/>
          </a:prstGeom>
          <a:solidFill>
            <a:srgbClr val="002060"/>
          </a:solidFill>
          <a:ln w="6350">
            <a:noFill/>
          </a:ln>
        </p:spPr>
        <p:txBody>
          <a:bodyPr vert="horz" wrap="square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5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プログラム詳細</a:t>
            </a:r>
          </a:p>
        </p:txBody>
      </p:sp>
      <p:sp>
        <p:nvSpPr>
          <p:cNvPr id="100" name="四角形: 角を丸くする 99">
            <a:extLst>
              <a:ext uri="{FF2B5EF4-FFF2-40B4-BE49-F238E27FC236}">
                <a16:creationId xmlns:a16="http://schemas.microsoft.com/office/drawing/2014/main" id="{99C5C72C-95E1-3826-F8DD-77A3B231B431}"/>
              </a:ext>
            </a:extLst>
          </p:cNvPr>
          <p:cNvSpPr/>
          <p:nvPr/>
        </p:nvSpPr>
        <p:spPr>
          <a:xfrm>
            <a:off x="3342383" y="8310376"/>
            <a:ext cx="3271662" cy="591618"/>
          </a:xfrm>
          <a:prstGeom prst="roundRect">
            <a:avLst>
              <a:gd name="adj" fmla="val 6073"/>
            </a:avLst>
          </a:prstGeom>
          <a:solidFill>
            <a:srgbClr val="00206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＊＊＊＊＊＊＊＊＊＊＊＊＊＊＊</a:t>
            </a:r>
          </a:p>
        </p:txBody>
      </p:sp>
      <p:sp>
        <p:nvSpPr>
          <p:cNvPr id="131" name="正方形/長方形 130">
            <a:extLst>
              <a:ext uri="{FF2B5EF4-FFF2-40B4-BE49-F238E27FC236}">
                <a16:creationId xmlns:a16="http://schemas.microsoft.com/office/drawing/2014/main" id="{0BC83081-FD45-8331-6C78-9553EBFFA58A}"/>
              </a:ext>
            </a:extLst>
          </p:cNvPr>
          <p:cNvSpPr/>
          <p:nvPr/>
        </p:nvSpPr>
        <p:spPr>
          <a:xfrm>
            <a:off x="740349" y="4060807"/>
            <a:ext cx="1881313" cy="277739"/>
          </a:xfrm>
          <a:prstGeom prst="rect">
            <a:avLst/>
          </a:prstGeom>
          <a:solidFill>
            <a:srgbClr val="00206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＊＊＊＊</a:t>
            </a:r>
          </a:p>
        </p:txBody>
      </p:sp>
      <p:sp>
        <p:nvSpPr>
          <p:cNvPr id="132" name="正方形/長方形 131">
            <a:extLst>
              <a:ext uri="{FF2B5EF4-FFF2-40B4-BE49-F238E27FC236}">
                <a16:creationId xmlns:a16="http://schemas.microsoft.com/office/drawing/2014/main" id="{460FBEE1-D8E3-EDAC-2902-624AE9E526F0}"/>
              </a:ext>
            </a:extLst>
          </p:cNvPr>
          <p:cNvSpPr/>
          <p:nvPr/>
        </p:nvSpPr>
        <p:spPr>
          <a:xfrm>
            <a:off x="737429" y="4574977"/>
            <a:ext cx="972000" cy="283206"/>
          </a:xfrm>
          <a:prstGeom prst="rect">
            <a:avLst/>
          </a:prstGeom>
          <a:solidFill>
            <a:srgbClr val="00206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＊＊＊</a:t>
            </a:r>
            <a:endParaRPr kumimoji="1" lang="en-US" altLang="ja-JP" sz="10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33" name="正方形/長方形 132">
            <a:extLst>
              <a:ext uri="{FF2B5EF4-FFF2-40B4-BE49-F238E27FC236}">
                <a16:creationId xmlns:a16="http://schemas.microsoft.com/office/drawing/2014/main" id="{B3BC7E49-C54A-7B78-AFAF-4B64774CA80C}"/>
              </a:ext>
            </a:extLst>
          </p:cNvPr>
          <p:cNvSpPr/>
          <p:nvPr/>
        </p:nvSpPr>
        <p:spPr>
          <a:xfrm>
            <a:off x="1805611" y="4575821"/>
            <a:ext cx="813133" cy="283206"/>
          </a:xfrm>
          <a:prstGeom prst="rect">
            <a:avLst/>
          </a:prstGeom>
          <a:solidFill>
            <a:srgbClr val="00206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＊＊＊</a:t>
            </a:r>
          </a:p>
        </p:txBody>
      </p:sp>
      <p:sp>
        <p:nvSpPr>
          <p:cNvPr id="137" name="四角形: 角を丸くする 136">
            <a:extLst>
              <a:ext uri="{FF2B5EF4-FFF2-40B4-BE49-F238E27FC236}">
                <a16:creationId xmlns:a16="http://schemas.microsoft.com/office/drawing/2014/main" id="{7F2FB040-BFC4-B871-5AF3-05A48DBCA436}"/>
              </a:ext>
            </a:extLst>
          </p:cNvPr>
          <p:cNvSpPr/>
          <p:nvPr/>
        </p:nvSpPr>
        <p:spPr>
          <a:xfrm>
            <a:off x="222260" y="1120414"/>
            <a:ext cx="2057866" cy="1080000"/>
          </a:xfrm>
          <a:prstGeom prst="roundRect">
            <a:avLst>
              <a:gd name="adj" fmla="val 6073"/>
            </a:avLst>
          </a:prstGeom>
          <a:solidFill>
            <a:srgbClr val="002060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11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sz="11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＜ゴールイメージ＞</a:t>
            </a:r>
            <a:endParaRPr kumimoji="1" lang="en-US" altLang="ja-JP" sz="11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sz="11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＊＊＊＊＊＊＊＊</a:t>
            </a:r>
            <a:endParaRPr kumimoji="1" lang="en-US" altLang="ja-JP" sz="11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sz="11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＊＊＊＊＊＊＊＊</a:t>
            </a:r>
            <a:endParaRPr kumimoji="1" lang="en-US" altLang="ja-JP" sz="11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sz="11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＊＊＊＊＊＊＊＊</a:t>
            </a:r>
            <a:endParaRPr kumimoji="1" lang="en-US" altLang="ja-JP" sz="11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endParaRPr kumimoji="1" lang="ja-JP" altLang="en-US" sz="11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47" name="四角形: 角を丸くする 146">
            <a:extLst>
              <a:ext uri="{FF2B5EF4-FFF2-40B4-BE49-F238E27FC236}">
                <a16:creationId xmlns:a16="http://schemas.microsoft.com/office/drawing/2014/main" id="{BFA6AF46-7EC4-91C3-6491-0A306CDE12B5}"/>
              </a:ext>
            </a:extLst>
          </p:cNvPr>
          <p:cNvSpPr/>
          <p:nvPr/>
        </p:nvSpPr>
        <p:spPr>
          <a:xfrm>
            <a:off x="2394980" y="1120414"/>
            <a:ext cx="2057866" cy="1080000"/>
          </a:xfrm>
          <a:prstGeom prst="roundRect">
            <a:avLst>
              <a:gd name="adj" fmla="val 6073"/>
            </a:avLst>
          </a:prstGeom>
          <a:solidFill>
            <a:srgbClr val="002060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＜現状＞</a:t>
            </a:r>
            <a:endParaRPr kumimoji="1" lang="en-US" altLang="ja-JP" sz="11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sz="11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＊＊＊＊＊＊＊＊＊＊</a:t>
            </a:r>
            <a:endParaRPr kumimoji="1" lang="en-US" altLang="ja-JP" sz="11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sz="11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＊＊＊＊＊＊＊＊＊＊</a:t>
            </a:r>
            <a:endParaRPr kumimoji="1" lang="en-US" altLang="ja-JP" sz="11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sz="11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＊＊＊＊＊＊＊＊＊＊</a:t>
            </a:r>
            <a:endParaRPr kumimoji="1" lang="en-US" altLang="ja-JP" sz="11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48" name="四角形: 角を丸くする 147">
            <a:extLst>
              <a:ext uri="{FF2B5EF4-FFF2-40B4-BE49-F238E27FC236}">
                <a16:creationId xmlns:a16="http://schemas.microsoft.com/office/drawing/2014/main" id="{6E146FEE-B8BE-D1D6-C16B-45923F77826A}"/>
              </a:ext>
            </a:extLst>
          </p:cNvPr>
          <p:cNvSpPr/>
          <p:nvPr/>
        </p:nvSpPr>
        <p:spPr>
          <a:xfrm>
            <a:off x="4561068" y="1120414"/>
            <a:ext cx="2057866" cy="1080000"/>
          </a:xfrm>
          <a:prstGeom prst="roundRect">
            <a:avLst>
              <a:gd name="adj" fmla="val 6073"/>
            </a:avLst>
          </a:prstGeom>
          <a:solidFill>
            <a:srgbClr val="002060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＜現状の課題＞</a:t>
            </a:r>
            <a:endParaRPr kumimoji="1" lang="en-US" altLang="ja-JP" sz="11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sz="11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＊＊＊＊＊＊＊＊＊＊＊</a:t>
            </a:r>
            <a:endParaRPr kumimoji="1" lang="en-US" altLang="ja-JP" sz="11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sz="11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＊＊＊＊＊＊＊＊＊＊＊</a:t>
            </a:r>
            <a:endParaRPr kumimoji="1" lang="en-US" altLang="ja-JP" sz="11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sz="11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＊＊＊＊＊＊＊＊＊＊＊</a:t>
            </a:r>
            <a:endParaRPr kumimoji="1" lang="en-US" altLang="ja-JP" sz="11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49" name="正方形/長方形 148">
            <a:extLst>
              <a:ext uri="{FF2B5EF4-FFF2-40B4-BE49-F238E27FC236}">
                <a16:creationId xmlns:a16="http://schemas.microsoft.com/office/drawing/2014/main" id="{14A96DAF-AEC2-2601-CFD7-B95AD6BE223A}"/>
              </a:ext>
            </a:extLst>
          </p:cNvPr>
          <p:cNvSpPr/>
          <p:nvPr/>
        </p:nvSpPr>
        <p:spPr>
          <a:xfrm>
            <a:off x="737431" y="5074423"/>
            <a:ext cx="328038" cy="366126"/>
          </a:xfrm>
          <a:prstGeom prst="rect">
            <a:avLst/>
          </a:prstGeom>
          <a:solidFill>
            <a:srgbClr val="00206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A</a:t>
            </a:r>
            <a:endParaRPr kumimoji="1" lang="ja-JP" altLang="en-US" sz="10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51" name="正方形/長方形 150">
            <a:extLst>
              <a:ext uri="{FF2B5EF4-FFF2-40B4-BE49-F238E27FC236}">
                <a16:creationId xmlns:a16="http://schemas.microsoft.com/office/drawing/2014/main" id="{9B7CCB27-BD2F-258F-9EAF-B439E4712786}"/>
              </a:ext>
            </a:extLst>
          </p:cNvPr>
          <p:cNvSpPr/>
          <p:nvPr/>
        </p:nvSpPr>
        <p:spPr>
          <a:xfrm>
            <a:off x="1222525" y="5074423"/>
            <a:ext cx="328038" cy="366126"/>
          </a:xfrm>
          <a:prstGeom prst="rect">
            <a:avLst/>
          </a:prstGeom>
          <a:solidFill>
            <a:srgbClr val="00206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B</a:t>
            </a:r>
            <a:endParaRPr kumimoji="1" lang="ja-JP" altLang="en-US" sz="10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52" name="正方形/長方形 151">
            <a:extLst>
              <a:ext uri="{FF2B5EF4-FFF2-40B4-BE49-F238E27FC236}">
                <a16:creationId xmlns:a16="http://schemas.microsoft.com/office/drawing/2014/main" id="{412D288C-CFB0-89DB-B8AF-ED410BCE983E}"/>
              </a:ext>
            </a:extLst>
          </p:cNvPr>
          <p:cNvSpPr/>
          <p:nvPr/>
        </p:nvSpPr>
        <p:spPr>
          <a:xfrm>
            <a:off x="1805611" y="5074423"/>
            <a:ext cx="328038" cy="366126"/>
          </a:xfrm>
          <a:prstGeom prst="rect">
            <a:avLst/>
          </a:prstGeom>
          <a:solidFill>
            <a:srgbClr val="00206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C</a:t>
            </a:r>
            <a:endParaRPr kumimoji="1" lang="ja-JP" altLang="en-US" sz="10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53" name="正方形/長方形 152">
            <a:extLst>
              <a:ext uri="{FF2B5EF4-FFF2-40B4-BE49-F238E27FC236}">
                <a16:creationId xmlns:a16="http://schemas.microsoft.com/office/drawing/2014/main" id="{2E7FFBF7-C818-E30C-CACB-046DDE249A6F}"/>
              </a:ext>
            </a:extLst>
          </p:cNvPr>
          <p:cNvSpPr/>
          <p:nvPr/>
        </p:nvSpPr>
        <p:spPr>
          <a:xfrm>
            <a:off x="2281600" y="5074423"/>
            <a:ext cx="328038" cy="366126"/>
          </a:xfrm>
          <a:prstGeom prst="rect">
            <a:avLst/>
          </a:prstGeom>
          <a:solidFill>
            <a:srgbClr val="00206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D</a:t>
            </a:r>
            <a:endParaRPr kumimoji="1" lang="ja-JP" altLang="en-US" sz="10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54" name="正方形/長方形 153">
            <a:extLst>
              <a:ext uri="{FF2B5EF4-FFF2-40B4-BE49-F238E27FC236}">
                <a16:creationId xmlns:a16="http://schemas.microsoft.com/office/drawing/2014/main" id="{8348795D-32AF-313C-757C-D7192E86C537}"/>
              </a:ext>
            </a:extLst>
          </p:cNvPr>
          <p:cNvSpPr/>
          <p:nvPr/>
        </p:nvSpPr>
        <p:spPr>
          <a:xfrm>
            <a:off x="2801956" y="5074423"/>
            <a:ext cx="328038" cy="366126"/>
          </a:xfrm>
          <a:prstGeom prst="rect">
            <a:avLst/>
          </a:prstGeom>
          <a:solidFill>
            <a:srgbClr val="00206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E</a:t>
            </a:r>
            <a:endParaRPr kumimoji="1" lang="ja-JP" altLang="en-US" sz="10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cxnSp>
        <p:nvCxnSpPr>
          <p:cNvPr id="156" name="コネクタ: カギ線 155">
            <a:extLst>
              <a:ext uri="{FF2B5EF4-FFF2-40B4-BE49-F238E27FC236}">
                <a16:creationId xmlns:a16="http://schemas.microsoft.com/office/drawing/2014/main" id="{D8F6B002-9883-43BD-B438-7A09B9846725}"/>
              </a:ext>
            </a:extLst>
          </p:cNvPr>
          <p:cNvCxnSpPr>
            <a:cxnSpLocks/>
            <a:stCxn id="131" idx="2"/>
            <a:endCxn id="132" idx="0"/>
          </p:cNvCxnSpPr>
          <p:nvPr/>
        </p:nvCxnSpPr>
        <p:spPr>
          <a:xfrm rot="5400000">
            <a:off x="1334003" y="4227973"/>
            <a:ext cx="236431" cy="457577"/>
          </a:xfrm>
          <a:prstGeom prst="bentConnector3">
            <a:avLst/>
          </a:prstGeom>
          <a:ln>
            <a:solidFill>
              <a:srgbClr val="D9D9D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コネクタ: カギ線 160">
            <a:extLst>
              <a:ext uri="{FF2B5EF4-FFF2-40B4-BE49-F238E27FC236}">
                <a16:creationId xmlns:a16="http://schemas.microsoft.com/office/drawing/2014/main" id="{F3F58086-5701-07D5-0699-B1C171568DDC}"/>
              </a:ext>
            </a:extLst>
          </p:cNvPr>
          <p:cNvCxnSpPr>
            <a:cxnSpLocks/>
            <a:stCxn id="132" idx="2"/>
            <a:endCxn id="151" idx="0"/>
          </p:cNvCxnSpPr>
          <p:nvPr/>
        </p:nvCxnSpPr>
        <p:spPr>
          <a:xfrm rot="16200000" flipH="1">
            <a:off x="1196866" y="4884745"/>
            <a:ext cx="216240" cy="163115"/>
          </a:xfrm>
          <a:prstGeom prst="bentConnector3">
            <a:avLst>
              <a:gd name="adj1" fmla="val 50000"/>
            </a:avLst>
          </a:prstGeom>
          <a:ln>
            <a:solidFill>
              <a:srgbClr val="D9D9D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コネクタ: カギ線 163">
            <a:extLst>
              <a:ext uri="{FF2B5EF4-FFF2-40B4-BE49-F238E27FC236}">
                <a16:creationId xmlns:a16="http://schemas.microsoft.com/office/drawing/2014/main" id="{85A3EC82-B3D4-5154-A847-3D2C3001225F}"/>
              </a:ext>
            </a:extLst>
          </p:cNvPr>
          <p:cNvCxnSpPr>
            <a:cxnSpLocks/>
            <a:stCxn id="132" idx="2"/>
            <a:endCxn id="149" idx="0"/>
          </p:cNvCxnSpPr>
          <p:nvPr/>
        </p:nvCxnSpPr>
        <p:spPr>
          <a:xfrm rot="5400000">
            <a:off x="954320" y="4805314"/>
            <a:ext cx="216240" cy="321979"/>
          </a:xfrm>
          <a:prstGeom prst="bentConnector3">
            <a:avLst>
              <a:gd name="adj1" fmla="val 50000"/>
            </a:avLst>
          </a:prstGeom>
          <a:ln>
            <a:solidFill>
              <a:srgbClr val="D9D9D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コネクタ: カギ線 176">
            <a:extLst>
              <a:ext uri="{FF2B5EF4-FFF2-40B4-BE49-F238E27FC236}">
                <a16:creationId xmlns:a16="http://schemas.microsoft.com/office/drawing/2014/main" id="{24EF7ACF-5583-94F1-BB72-23E7718B7519}"/>
              </a:ext>
            </a:extLst>
          </p:cNvPr>
          <p:cNvCxnSpPr>
            <a:cxnSpLocks/>
            <a:stCxn id="133" idx="2"/>
            <a:endCxn id="152" idx="0"/>
          </p:cNvCxnSpPr>
          <p:nvPr/>
        </p:nvCxnSpPr>
        <p:spPr>
          <a:xfrm rot="5400000">
            <a:off x="1983206" y="4845451"/>
            <a:ext cx="215396" cy="242548"/>
          </a:xfrm>
          <a:prstGeom prst="bentConnector3">
            <a:avLst>
              <a:gd name="adj1" fmla="val 50000"/>
            </a:avLst>
          </a:prstGeom>
          <a:ln>
            <a:solidFill>
              <a:srgbClr val="D9D9D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コネクタ: カギ線 180">
            <a:extLst>
              <a:ext uri="{FF2B5EF4-FFF2-40B4-BE49-F238E27FC236}">
                <a16:creationId xmlns:a16="http://schemas.microsoft.com/office/drawing/2014/main" id="{575B97B5-E24B-D751-6B57-A9D3E2EF2FDB}"/>
              </a:ext>
            </a:extLst>
          </p:cNvPr>
          <p:cNvCxnSpPr>
            <a:cxnSpLocks/>
            <a:stCxn id="133" idx="2"/>
            <a:endCxn id="153" idx="0"/>
          </p:cNvCxnSpPr>
          <p:nvPr/>
        </p:nvCxnSpPr>
        <p:spPr>
          <a:xfrm rot="16200000" flipH="1">
            <a:off x="2221200" y="4850004"/>
            <a:ext cx="215396" cy="233441"/>
          </a:xfrm>
          <a:prstGeom prst="bentConnector3">
            <a:avLst>
              <a:gd name="adj1" fmla="val 50000"/>
            </a:avLst>
          </a:prstGeom>
          <a:ln>
            <a:solidFill>
              <a:srgbClr val="D9D9D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コネクタ: カギ線 183">
            <a:extLst>
              <a:ext uri="{FF2B5EF4-FFF2-40B4-BE49-F238E27FC236}">
                <a16:creationId xmlns:a16="http://schemas.microsoft.com/office/drawing/2014/main" id="{92E13027-1005-697C-94AD-89F37F43C6C4}"/>
              </a:ext>
            </a:extLst>
          </p:cNvPr>
          <p:cNvCxnSpPr>
            <a:cxnSpLocks/>
            <a:stCxn id="133" idx="2"/>
            <a:endCxn id="154" idx="0"/>
          </p:cNvCxnSpPr>
          <p:nvPr/>
        </p:nvCxnSpPr>
        <p:spPr>
          <a:xfrm rot="16200000" flipH="1">
            <a:off x="2481378" y="4589826"/>
            <a:ext cx="215396" cy="753797"/>
          </a:xfrm>
          <a:prstGeom prst="bentConnector3">
            <a:avLst>
              <a:gd name="adj1" fmla="val 50000"/>
            </a:avLst>
          </a:prstGeom>
          <a:ln>
            <a:solidFill>
              <a:srgbClr val="D9D9D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コネクタ: カギ線 157">
            <a:extLst>
              <a:ext uri="{FF2B5EF4-FFF2-40B4-BE49-F238E27FC236}">
                <a16:creationId xmlns:a16="http://schemas.microsoft.com/office/drawing/2014/main" id="{6A404293-E1F1-EB56-CBBE-644D1FD748B5}"/>
              </a:ext>
            </a:extLst>
          </p:cNvPr>
          <p:cNvCxnSpPr>
            <a:cxnSpLocks/>
            <a:stCxn id="131" idx="2"/>
            <a:endCxn id="133" idx="0"/>
          </p:cNvCxnSpPr>
          <p:nvPr/>
        </p:nvCxnSpPr>
        <p:spPr>
          <a:xfrm rot="16200000" flipH="1">
            <a:off x="1827955" y="4191597"/>
            <a:ext cx="237275" cy="531172"/>
          </a:xfrm>
          <a:prstGeom prst="bentConnector3">
            <a:avLst>
              <a:gd name="adj1" fmla="val 50000"/>
            </a:avLst>
          </a:prstGeom>
          <a:ln>
            <a:solidFill>
              <a:srgbClr val="D9D9D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9" name="テキスト ボックス 208">
            <a:extLst>
              <a:ext uri="{FF2B5EF4-FFF2-40B4-BE49-F238E27FC236}">
                <a16:creationId xmlns:a16="http://schemas.microsoft.com/office/drawing/2014/main" id="{31D63136-3C0F-2F94-E79A-754017396960}"/>
              </a:ext>
            </a:extLst>
          </p:cNvPr>
          <p:cNvSpPr txBox="1"/>
          <p:nvPr/>
        </p:nvSpPr>
        <p:spPr>
          <a:xfrm>
            <a:off x="756027" y="3776460"/>
            <a:ext cx="2431677" cy="204221"/>
          </a:xfrm>
          <a:prstGeom prst="rect">
            <a:avLst/>
          </a:prstGeom>
          <a:noFill/>
        </p:spPr>
        <p:txBody>
          <a:bodyPr vert="horz" wrap="square" lIns="24923" tIns="24923" rIns="24923" bIns="24923" rtlCol="0">
            <a:spAutoFit/>
          </a:bodyPr>
          <a:lstStyle/>
          <a:p>
            <a:pPr algn="ctr"/>
            <a:r>
              <a:rPr lang="en-US" altLang="ja-JP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〈</a:t>
            </a:r>
            <a:r>
              <a:rPr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体制図</a:t>
            </a:r>
            <a:r>
              <a:rPr lang="en-US" altLang="ja-JP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〉</a:t>
            </a:r>
          </a:p>
        </p:txBody>
      </p:sp>
      <p:sp>
        <p:nvSpPr>
          <p:cNvPr id="211" name="テキスト ボックス 210">
            <a:extLst>
              <a:ext uri="{FF2B5EF4-FFF2-40B4-BE49-F238E27FC236}">
                <a16:creationId xmlns:a16="http://schemas.microsoft.com/office/drawing/2014/main" id="{F1CDA95F-C869-6C90-31CA-95667D3E9B6F}"/>
              </a:ext>
            </a:extLst>
          </p:cNvPr>
          <p:cNvSpPr txBox="1"/>
          <p:nvPr/>
        </p:nvSpPr>
        <p:spPr>
          <a:xfrm>
            <a:off x="3703178" y="3654540"/>
            <a:ext cx="2744921" cy="204221"/>
          </a:xfrm>
          <a:prstGeom prst="rect">
            <a:avLst/>
          </a:prstGeom>
          <a:noFill/>
        </p:spPr>
        <p:txBody>
          <a:bodyPr vert="horz" wrap="square" lIns="24923" tIns="24923" rIns="24923" bIns="24923" rtlCol="0">
            <a:spAutoFit/>
          </a:bodyPr>
          <a:lstStyle/>
          <a:p>
            <a:pPr algn="ctr"/>
            <a:r>
              <a:rPr lang="en-US" altLang="ja-JP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〈</a:t>
            </a:r>
            <a:r>
              <a:rPr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担当者と役割</a:t>
            </a:r>
            <a:r>
              <a:rPr lang="en-US" altLang="ja-JP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〉</a:t>
            </a:r>
          </a:p>
        </p:txBody>
      </p:sp>
      <p:sp>
        <p:nvSpPr>
          <p:cNvPr id="213" name="正方形/長方形 212">
            <a:extLst>
              <a:ext uri="{FF2B5EF4-FFF2-40B4-BE49-F238E27FC236}">
                <a16:creationId xmlns:a16="http://schemas.microsoft.com/office/drawing/2014/main" id="{08166B5C-3530-7B20-0593-2F1337D85511}"/>
              </a:ext>
            </a:extLst>
          </p:cNvPr>
          <p:cNvSpPr/>
          <p:nvPr/>
        </p:nvSpPr>
        <p:spPr>
          <a:xfrm>
            <a:off x="3665439" y="3876544"/>
            <a:ext cx="724794" cy="324000"/>
          </a:xfrm>
          <a:prstGeom prst="rect">
            <a:avLst/>
          </a:prstGeom>
          <a:solidFill>
            <a:srgbClr val="00206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＊＊＊</a:t>
            </a:r>
          </a:p>
        </p:txBody>
      </p:sp>
      <p:sp>
        <p:nvSpPr>
          <p:cNvPr id="214" name="正方形/長方形 213">
            <a:extLst>
              <a:ext uri="{FF2B5EF4-FFF2-40B4-BE49-F238E27FC236}">
                <a16:creationId xmlns:a16="http://schemas.microsoft.com/office/drawing/2014/main" id="{C168380D-E3BD-0623-B091-EBBF7653123A}"/>
              </a:ext>
            </a:extLst>
          </p:cNvPr>
          <p:cNvSpPr/>
          <p:nvPr/>
        </p:nvSpPr>
        <p:spPr>
          <a:xfrm>
            <a:off x="3665439" y="4343519"/>
            <a:ext cx="724794" cy="396000"/>
          </a:xfrm>
          <a:prstGeom prst="rect">
            <a:avLst/>
          </a:prstGeom>
          <a:solidFill>
            <a:srgbClr val="00206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kumimoji="1" lang="ja-JP" altLang="en-US" sz="10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＊＊＊</a:t>
            </a:r>
          </a:p>
        </p:txBody>
      </p:sp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481A6EDB-9D32-B4B9-94F8-51C8D44C3E5A}"/>
              </a:ext>
            </a:extLst>
          </p:cNvPr>
          <p:cNvSpPr/>
          <p:nvPr/>
        </p:nvSpPr>
        <p:spPr>
          <a:xfrm>
            <a:off x="3665439" y="4920222"/>
            <a:ext cx="724794" cy="396000"/>
          </a:xfrm>
          <a:prstGeom prst="rect">
            <a:avLst/>
          </a:prstGeom>
          <a:solidFill>
            <a:srgbClr val="00206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＊＊＊</a:t>
            </a:r>
            <a:endParaRPr kumimoji="1" lang="en-US" altLang="ja-JP" sz="10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17" name="テキスト ボックス 216">
            <a:extLst>
              <a:ext uri="{FF2B5EF4-FFF2-40B4-BE49-F238E27FC236}">
                <a16:creationId xmlns:a16="http://schemas.microsoft.com/office/drawing/2014/main" id="{31C79676-317B-6453-B058-E745EC361F5E}"/>
              </a:ext>
            </a:extLst>
          </p:cNvPr>
          <p:cNvSpPr txBox="1"/>
          <p:nvPr/>
        </p:nvSpPr>
        <p:spPr>
          <a:xfrm>
            <a:off x="4453785" y="3952306"/>
            <a:ext cx="197716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50000"/>
              </a:lnSpc>
            </a:pPr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＊＊＊＊＊＊＊</a:t>
            </a:r>
            <a:br>
              <a:rPr kumimoji="1" lang="en-US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endParaRPr kumimoji="1"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226" name="表 4">
            <a:extLst>
              <a:ext uri="{FF2B5EF4-FFF2-40B4-BE49-F238E27FC236}">
                <a16:creationId xmlns:a16="http://schemas.microsoft.com/office/drawing/2014/main" id="{2F64396A-6B58-C03B-B39F-704E4B6A15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0137605"/>
              </p:ext>
            </p:extLst>
          </p:nvPr>
        </p:nvGraphicFramePr>
        <p:xfrm>
          <a:off x="243955" y="6237457"/>
          <a:ext cx="2803487" cy="259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2831">
                  <a:extLst>
                    <a:ext uri="{9D8B030D-6E8A-4147-A177-3AD203B41FA5}">
                      <a16:colId xmlns:a16="http://schemas.microsoft.com/office/drawing/2014/main" val="1954373162"/>
                    </a:ext>
                  </a:extLst>
                </a:gridCol>
                <a:gridCol w="453621">
                  <a:extLst>
                    <a:ext uri="{9D8B030D-6E8A-4147-A177-3AD203B41FA5}">
                      <a16:colId xmlns:a16="http://schemas.microsoft.com/office/drawing/2014/main" val="2152170310"/>
                    </a:ext>
                  </a:extLst>
                </a:gridCol>
                <a:gridCol w="1797035">
                  <a:extLst>
                    <a:ext uri="{9D8B030D-6E8A-4147-A177-3AD203B41FA5}">
                      <a16:colId xmlns:a16="http://schemas.microsoft.com/office/drawing/2014/main" val="1486848642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TIME</a:t>
                      </a:r>
                      <a:endParaRPr kumimoji="1" lang="ja-JP" altLang="en-US" sz="900" dirty="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LAP</a:t>
                      </a:r>
                      <a:endParaRPr kumimoji="1" lang="ja-JP" altLang="en-US" sz="90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PROGRAM</a:t>
                      </a:r>
                      <a:endParaRPr kumimoji="1" lang="ja-JP" altLang="en-US" sz="900" dirty="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867131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１２</a:t>
                      </a:r>
                      <a:r>
                        <a:rPr kumimoji="1" lang="en-US" altLang="ja-JP" sz="800" dirty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:</a:t>
                      </a:r>
                      <a:r>
                        <a:rPr kumimoji="1" lang="ja-JP" altLang="en-US" sz="800" dirty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３０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３０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＊＊＊＊＊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789579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１３</a:t>
                      </a:r>
                      <a:r>
                        <a:rPr kumimoji="1" lang="en-US" altLang="ja-JP" sz="800" dirty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:00</a:t>
                      </a:r>
                      <a:endParaRPr kumimoji="1" lang="ja-JP" altLang="en-US" sz="800" dirty="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30</a:t>
                      </a:r>
                      <a:endParaRPr kumimoji="1" lang="ja-JP" altLang="en-US" sz="900" dirty="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＊＊＊＊＊</a:t>
                      </a:r>
                      <a:endParaRPr kumimoji="1" lang="en-US" altLang="ja-JP" sz="900" dirty="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173119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１３</a:t>
                      </a:r>
                      <a:r>
                        <a:rPr kumimoji="1" lang="en-US" altLang="ja-JP" sz="800" dirty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:30</a:t>
                      </a:r>
                      <a:endParaRPr kumimoji="1" lang="ja-JP" altLang="en-US" sz="800" dirty="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30</a:t>
                      </a:r>
                      <a:endParaRPr kumimoji="1" lang="ja-JP" altLang="en-US" sz="900" dirty="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＊＊＊＊＊</a:t>
                      </a:r>
                      <a:endParaRPr kumimoji="1" lang="en-US" altLang="ja-JP" sz="900" dirty="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>
                        <a:alpha val="1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530665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１４</a:t>
                      </a:r>
                      <a:r>
                        <a:rPr kumimoji="1" lang="en-US" altLang="ja-JP" sz="800" dirty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:00</a:t>
                      </a:r>
                      <a:endParaRPr kumimoji="1" lang="ja-JP" altLang="en-US" sz="800" dirty="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３０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＊＊＊＊＊</a:t>
                      </a:r>
                      <a:endParaRPr kumimoji="1" lang="ja-JP" altLang="en-US" sz="900" dirty="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>
                        <a:alpha val="1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56398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１４</a:t>
                      </a:r>
                      <a:r>
                        <a:rPr kumimoji="1" lang="en-US" altLang="ja-JP" sz="800" dirty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:</a:t>
                      </a:r>
                      <a:r>
                        <a:rPr kumimoji="1" lang="ja-JP" altLang="en-US" sz="800" dirty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３０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30</a:t>
                      </a:r>
                      <a:endParaRPr kumimoji="1" lang="ja-JP" altLang="en-US" sz="900" dirty="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＊＊＊＊＊</a:t>
                      </a:r>
                      <a:endParaRPr kumimoji="1" lang="en-US" altLang="ja-JP" sz="900" dirty="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>
                        <a:alpha val="1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259365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１５</a:t>
                      </a:r>
                      <a:r>
                        <a:rPr kumimoji="1" lang="en-US" altLang="ja-JP" sz="800" dirty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:</a:t>
                      </a:r>
                      <a:r>
                        <a:rPr kumimoji="1" lang="ja-JP" altLang="en-US" sz="800" dirty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０</a:t>
                      </a:r>
                      <a:r>
                        <a:rPr kumimoji="1" lang="en-US" altLang="ja-JP" sz="800" dirty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0</a:t>
                      </a:r>
                      <a:endParaRPr kumimoji="1" lang="ja-JP" altLang="en-US" sz="800" dirty="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３０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＊＊＊＊＊</a:t>
                      </a:r>
                      <a:endParaRPr kumimoji="1" lang="ja-JP" altLang="en-US" sz="900" dirty="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>
                        <a:alpha val="1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673768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１５</a:t>
                      </a:r>
                      <a:r>
                        <a:rPr kumimoji="1" lang="en-US" altLang="ja-JP" sz="800" dirty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:30</a:t>
                      </a:r>
                      <a:endParaRPr kumimoji="1" lang="ja-JP" altLang="en-US" sz="800" dirty="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３０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＊＊＊＊＊＊＊＊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403170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１６</a:t>
                      </a:r>
                      <a:r>
                        <a:rPr kumimoji="1" lang="en-US" altLang="ja-JP" sz="800" dirty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:00</a:t>
                      </a:r>
                      <a:endParaRPr kumimoji="1" lang="ja-JP" altLang="en-US" sz="800" dirty="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END</a:t>
                      </a:r>
                      <a:endParaRPr kumimoji="1" lang="ja-JP" altLang="en-US" sz="900" dirty="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5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559978"/>
                  </a:ext>
                </a:extLst>
              </a:tr>
            </a:tbl>
          </a:graphicData>
        </a:graphic>
      </p:graphicFrame>
      <p:sp>
        <p:nvSpPr>
          <p:cNvPr id="227" name="テキスト ボックス 226">
            <a:extLst>
              <a:ext uri="{FF2B5EF4-FFF2-40B4-BE49-F238E27FC236}">
                <a16:creationId xmlns:a16="http://schemas.microsoft.com/office/drawing/2014/main" id="{0366298E-338D-2550-45A1-1026AC189940}"/>
              </a:ext>
            </a:extLst>
          </p:cNvPr>
          <p:cNvSpPr txBox="1"/>
          <p:nvPr/>
        </p:nvSpPr>
        <p:spPr>
          <a:xfrm>
            <a:off x="243955" y="5968204"/>
            <a:ext cx="2803487" cy="204221"/>
          </a:xfrm>
          <a:prstGeom prst="rect">
            <a:avLst/>
          </a:prstGeom>
          <a:noFill/>
        </p:spPr>
        <p:txBody>
          <a:bodyPr vert="horz" wrap="square" lIns="24923" tIns="24923" rIns="24923" bIns="24923" rtlCol="0">
            <a:spAutoFit/>
          </a:bodyPr>
          <a:lstStyle/>
          <a:p>
            <a:pPr algn="ctr"/>
            <a:r>
              <a:rPr lang="en-US" altLang="ja-JP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〈</a:t>
            </a:r>
            <a:r>
              <a:rPr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タイムスケジュール</a:t>
            </a:r>
            <a:r>
              <a:rPr lang="en-US" altLang="ja-JP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〉</a:t>
            </a:r>
          </a:p>
        </p:txBody>
      </p:sp>
      <p:sp>
        <p:nvSpPr>
          <p:cNvPr id="228" name="テキスト ボックス 227">
            <a:extLst>
              <a:ext uri="{FF2B5EF4-FFF2-40B4-BE49-F238E27FC236}">
                <a16:creationId xmlns:a16="http://schemas.microsoft.com/office/drawing/2014/main" id="{00F3C0A6-B16B-AC5A-CCFE-92D4F1207A8F}"/>
              </a:ext>
            </a:extLst>
          </p:cNvPr>
          <p:cNvSpPr txBox="1"/>
          <p:nvPr/>
        </p:nvSpPr>
        <p:spPr>
          <a:xfrm>
            <a:off x="3389616" y="5675596"/>
            <a:ext cx="3308363" cy="204221"/>
          </a:xfrm>
          <a:prstGeom prst="rect">
            <a:avLst/>
          </a:prstGeom>
          <a:noFill/>
        </p:spPr>
        <p:txBody>
          <a:bodyPr vert="horz" wrap="square" lIns="24923" tIns="24923" rIns="24923" bIns="24923" rtlCol="0">
            <a:spAutoFit/>
          </a:bodyPr>
          <a:lstStyle/>
          <a:p>
            <a:pPr algn="ctr"/>
            <a:r>
              <a:rPr lang="en-US" altLang="ja-JP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〈</a:t>
            </a:r>
            <a:r>
              <a:rPr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プログラム詳細</a:t>
            </a:r>
            <a:r>
              <a:rPr lang="en-US" altLang="ja-JP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〉</a:t>
            </a:r>
          </a:p>
        </p:txBody>
      </p:sp>
      <p:sp>
        <p:nvSpPr>
          <p:cNvPr id="229" name="テキスト ボックス 228">
            <a:extLst>
              <a:ext uri="{FF2B5EF4-FFF2-40B4-BE49-F238E27FC236}">
                <a16:creationId xmlns:a16="http://schemas.microsoft.com/office/drawing/2014/main" id="{398020C9-92BF-DAAE-39CE-2C45131CB6B7}"/>
              </a:ext>
            </a:extLst>
          </p:cNvPr>
          <p:cNvSpPr txBox="1"/>
          <p:nvPr/>
        </p:nvSpPr>
        <p:spPr>
          <a:xfrm>
            <a:off x="3389616" y="5940818"/>
            <a:ext cx="3332129" cy="2334861"/>
          </a:xfrm>
          <a:prstGeom prst="rect">
            <a:avLst/>
          </a:prstGeom>
          <a:noFill/>
        </p:spPr>
        <p:txBody>
          <a:bodyPr vert="horz" wrap="square" lIns="36000" tIns="36000" rIns="36000" bIns="36000" rtlCol="0">
            <a:spAutoFit/>
          </a:bodyPr>
          <a:lstStyle/>
          <a:p>
            <a:r>
              <a:rPr lang="ja-JP" altLang="en-US" sz="1050" b="1" dirty="0">
                <a:solidFill>
                  <a:schemeClr val="tx1">
                    <a:lumMod val="90000"/>
                    <a:lumOff val="1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①</a:t>
            </a:r>
            <a:r>
              <a:rPr lang="en-US" altLang="ja-JP" sz="1050" b="1" dirty="0">
                <a:solidFill>
                  <a:schemeClr val="tx1">
                    <a:lumMod val="90000"/>
                    <a:lumOff val="1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.</a:t>
            </a:r>
            <a:r>
              <a:rPr lang="ja-JP" altLang="en-US" sz="1050" b="1" dirty="0">
                <a:solidFill>
                  <a:schemeClr val="tx1">
                    <a:lumMod val="90000"/>
                    <a:lumOff val="1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＊＊＊＊＊＊＊</a:t>
            </a:r>
            <a:endParaRPr lang="en-US" altLang="ja-JP" sz="1050" b="1" dirty="0">
              <a:solidFill>
                <a:schemeClr val="tx1">
                  <a:lumMod val="90000"/>
                  <a:lumOff val="10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050" b="1" dirty="0">
                <a:solidFill>
                  <a:schemeClr val="tx1">
                    <a:lumMod val="90000"/>
                    <a:lumOff val="1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②</a:t>
            </a:r>
            <a:r>
              <a:rPr kumimoji="1" lang="en-US" altLang="ja-JP" sz="1050" b="1" dirty="0">
                <a:solidFill>
                  <a:schemeClr val="tx1">
                    <a:lumMod val="90000"/>
                    <a:lumOff val="1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.</a:t>
            </a:r>
            <a:r>
              <a:rPr kumimoji="1" lang="ja-JP" altLang="en-US" sz="1050" b="1" dirty="0">
                <a:solidFill>
                  <a:schemeClr val="tx1">
                    <a:lumMod val="90000"/>
                    <a:lumOff val="1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＊＊＊＊＊＊＊</a:t>
            </a:r>
            <a:endParaRPr kumimoji="1" lang="en-US" altLang="ja-JP" sz="1050" b="1" dirty="0">
              <a:solidFill>
                <a:schemeClr val="tx1">
                  <a:lumMod val="90000"/>
                  <a:lumOff val="10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050" dirty="0">
                <a:solidFill>
                  <a:schemeClr val="tx1">
                    <a:lumMod val="90000"/>
                    <a:lumOff val="1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・</a:t>
            </a:r>
            <a:r>
              <a:rPr lang="en-US" altLang="ja-JP" sz="1050" dirty="0">
                <a:solidFill>
                  <a:schemeClr val="tx1">
                    <a:lumMod val="90000"/>
                    <a:lumOff val="1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-----------------------------------------</a:t>
            </a:r>
          </a:p>
          <a:p>
            <a:r>
              <a:rPr lang="ja-JP" altLang="en-US" sz="1050" b="1" dirty="0">
                <a:solidFill>
                  <a:schemeClr val="tx1">
                    <a:lumMod val="90000"/>
                    <a:lumOff val="1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③</a:t>
            </a:r>
            <a:r>
              <a:rPr lang="en-US" altLang="ja-JP" sz="1050" b="1" dirty="0">
                <a:solidFill>
                  <a:schemeClr val="tx1">
                    <a:lumMod val="90000"/>
                    <a:lumOff val="1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.</a:t>
            </a:r>
            <a:r>
              <a:rPr lang="ja-JP" altLang="en-US" sz="1050" b="1" dirty="0">
                <a:solidFill>
                  <a:schemeClr val="tx1">
                    <a:lumMod val="90000"/>
                    <a:lumOff val="1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＊＊＊＊＊＊＊</a:t>
            </a:r>
            <a:endParaRPr kumimoji="1" lang="en-US" altLang="ja-JP" sz="1050" b="1" dirty="0">
              <a:solidFill>
                <a:schemeClr val="tx1">
                  <a:lumMod val="90000"/>
                  <a:lumOff val="10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050" dirty="0">
                <a:solidFill>
                  <a:schemeClr val="tx1">
                    <a:lumMod val="90000"/>
                    <a:lumOff val="1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・</a:t>
            </a:r>
            <a:r>
              <a:rPr lang="en-US" altLang="ja-JP" sz="1050" dirty="0">
                <a:solidFill>
                  <a:schemeClr val="tx1">
                    <a:lumMod val="90000"/>
                    <a:lumOff val="1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-----------------------------------------</a:t>
            </a:r>
          </a:p>
          <a:p>
            <a:r>
              <a:rPr lang="ja-JP" altLang="en-US" sz="1050" dirty="0">
                <a:solidFill>
                  <a:schemeClr val="tx1">
                    <a:lumMod val="90000"/>
                    <a:lumOff val="1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・</a:t>
            </a:r>
            <a:r>
              <a:rPr lang="en-US" altLang="ja-JP" sz="1050" dirty="0">
                <a:solidFill>
                  <a:schemeClr val="tx1">
                    <a:lumMod val="90000"/>
                    <a:lumOff val="1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-----------------------------------------</a:t>
            </a:r>
          </a:p>
          <a:p>
            <a:r>
              <a:rPr lang="ja-JP" altLang="en-US" sz="1050" dirty="0">
                <a:solidFill>
                  <a:schemeClr val="tx1">
                    <a:lumMod val="90000"/>
                    <a:lumOff val="1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・</a:t>
            </a:r>
            <a:r>
              <a:rPr lang="en-US" altLang="ja-JP" sz="1050" dirty="0">
                <a:solidFill>
                  <a:schemeClr val="tx1">
                    <a:lumMod val="90000"/>
                    <a:lumOff val="1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-----------------------------------------</a:t>
            </a:r>
          </a:p>
          <a:p>
            <a:r>
              <a:rPr lang="ja-JP" altLang="en-US" sz="1050" dirty="0">
                <a:solidFill>
                  <a:schemeClr val="tx1">
                    <a:lumMod val="90000"/>
                    <a:lumOff val="1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・</a:t>
            </a:r>
            <a:r>
              <a:rPr lang="en-US" altLang="ja-JP" sz="1050" dirty="0">
                <a:solidFill>
                  <a:schemeClr val="tx1">
                    <a:lumMod val="90000"/>
                    <a:lumOff val="1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-----------------------------------------</a:t>
            </a:r>
          </a:p>
          <a:p>
            <a:r>
              <a:rPr kumimoji="1" lang="ja-JP" alt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0000"/>
                    <a:lumOff val="10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④</a:t>
            </a:r>
            <a:r>
              <a:rPr kumimoji="1" lang="en-US" altLang="ja-JP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0000"/>
                    <a:lumOff val="10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.</a:t>
            </a:r>
            <a:r>
              <a:rPr kumimoji="1" lang="ja-JP" altLang="en-US" sz="1050" b="1" dirty="0">
                <a:solidFill>
                  <a:prstClr val="black">
                    <a:lumMod val="90000"/>
                    <a:lumOff val="10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＊＊＊＊＊＊＊</a:t>
            </a:r>
            <a:endParaRPr kumimoji="1" lang="en-US" altLang="ja-JP" sz="105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0000"/>
                  <a:lumOff val="10000"/>
                </a:prstClr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050" dirty="0">
                <a:solidFill>
                  <a:schemeClr val="tx1">
                    <a:lumMod val="90000"/>
                    <a:lumOff val="1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・</a:t>
            </a:r>
            <a:r>
              <a:rPr lang="en-US" altLang="ja-JP" sz="1050" dirty="0">
                <a:solidFill>
                  <a:schemeClr val="tx1">
                    <a:lumMod val="90000"/>
                    <a:lumOff val="1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-----------------------------------------</a:t>
            </a:r>
          </a:p>
          <a:p>
            <a:r>
              <a:rPr lang="ja-JP" altLang="en-US" sz="1050" dirty="0">
                <a:solidFill>
                  <a:schemeClr val="tx1">
                    <a:lumMod val="90000"/>
                    <a:lumOff val="1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・</a:t>
            </a:r>
            <a:r>
              <a:rPr lang="en-US" altLang="ja-JP" sz="1050" dirty="0">
                <a:solidFill>
                  <a:schemeClr val="tx1">
                    <a:lumMod val="90000"/>
                    <a:lumOff val="1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-----------------------------------------</a:t>
            </a:r>
            <a:endParaRPr kumimoji="1" lang="en-US" altLang="ja-JP" sz="105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0000"/>
                  <a:lumOff val="10000"/>
                </a:prstClr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0000"/>
                    <a:lumOff val="10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⑤</a:t>
            </a:r>
            <a:r>
              <a:rPr kumimoji="1" lang="en-US" altLang="ja-JP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0000"/>
                    <a:lumOff val="10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.</a:t>
            </a:r>
            <a:r>
              <a:rPr kumimoji="1" lang="ja-JP" altLang="en-US" sz="1050" b="1" dirty="0">
                <a:solidFill>
                  <a:prstClr val="black">
                    <a:lumMod val="90000"/>
                    <a:lumOff val="10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＊＊＊＊＊＊＊</a:t>
            </a:r>
            <a:endParaRPr kumimoji="1" lang="en-US" altLang="ja-JP" sz="105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0000"/>
                  <a:lumOff val="10000"/>
                </a:prstClr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050" dirty="0">
                <a:solidFill>
                  <a:schemeClr val="tx1">
                    <a:lumMod val="90000"/>
                    <a:lumOff val="1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・</a:t>
            </a:r>
            <a:r>
              <a:rPr lang="en-US" altLang="ja-JP" sz="1050" dirty="0">
                <a:solidFill>
                  <a:schemeClr val="tx1">
                    <a:lumMod val="90000"/>
                    <a:lumOff val="1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-----------------------------------------</a:t>
            </a:r>
          </a:p>
          <a:p>
            <a:r>
              <a:rPr lang="ja-JP" altLang="en-US" sz="1050" dirty="0">
                <a:solidFill>
                  <a:schemeClr val="tx1">
                    <a:lumMod val="90000"/>
                    <a:lumOff val="1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・</a:t>
            </a:r>
            <a:r>
              <a:rPr lang="en-US" altLang="ja-JP" sz="1050" dirty="0">
                <a:solidFill>
                  <a:schemeClr val="tx1">
                    <a:lumMod val="90000"/>
                    <a:lumOff val="1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-----------------------------------------</a:t>
            </a: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04989090-F76C-96A1-AB9D-264432D81163}"/>
              </a:ext>
            </a:extLst>
          </p:cNvPr>
          <p:cNvSpPr/>
          <p:nvPr/>
        </p:nvSpPr>
        <p:spPr>
          <a:xfrm>
            <a:off x="126081" y="9041450"/>
            <a:ext cx="6595664" cy="720000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</a:pPr>
            <a:endParaRPr lang="ja-JP" altLang="en-US" sz="1108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30" name="テキスト ボックス 61">
            <a:extLst>
              <a:ext uri="{FF2B5EF4-FFF2-40B4-BE49-F238E27FC236}">
                <a16:creationId xmlns:a16="http://schemas.microsoft.com/office/drawing/2014/main" id="{E18D776F-D7ED-1DFF-6F8F-E0DFBA0753A5}"/>
              </a:ext>
            </a:extLst>
          </p:cNvPr>
          <p:cNvSpPr txBox="1"/>
          <p:nvPr/>
        </p:nvSpPr>
        <p:spPr>
          <a:xfrm>
            <a:off x="124331" y="9041450"/>
            <a:ext cx="1554433" cy="253916"/>
          </a:xfrm>
          <a:prstGeom prst="rect">
            <a:avLst/>
          </a:prstGeom>
          <a:solidFill>
            <a:srgbClr val="002060"/>
          </a:solidFill>
          <a:ln w="6350">
            <a:noFill/>
          </a:ln>
        </p:spPr>
        <p:txBody>
          <a:bodyPr vert="horz" wrap="square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5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広報展開</a:t>
            </a:r>
          </a:p>
        </p:txBody>
      </p:sp>
      <p:sp>
        <p:nvSpPr>
          <p:cNvPr id="231" name="テキスト ボックス 230">
            <a:extLst>
              <a:ext uri="{FF2B5EF4-FFF2-40B4-BE49-F238E27FC236}">
                <a16:creationId xmlns:a16="http://schemas.microsoft.com/office/drawing/2014/main" id="{AC2D9742-CD33-07EA-5EE4-81B7C0DDE97C}"/>
              </a:ext>
            </a:extLst>
          </p:cNvPr>
          <p:cNvSpPr txBox="1"/>
          <p:nvPr/>
        </p:nvSpPr>
        <p:spPr>
          <a:xfrm>
            <a:off x="1709429" y="9102426"/>
            <a:ext cx="4888859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＊＊＊＊＊＊＊＊＊＊</a:t>
            </a:r>
            <a:endParaRPr kumimoji="1"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＊＊＊＊＊＊＊＊＊＊</a:t>
            </a:r>
            <a:endParaRPr kumimoji="1"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＊＊＊＊＊＊＊＊＊＊</a:t>
            </a:r>
            <a:endParaRPr kumimoji="1"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32" name="正方形/長方形 231">
            <a:extLst>
              <a:ext uri="{FF2B5EF4-FFF2-40B4-BE49-F238E27FC236}">
                <a16:creationId xmlns:a16="http://schemas.microsoft.com/office/drawing/2014/main" id="{70792D86-D9AD-C20B-ED6C-38094C7D5E68}"/>
              </a:ext>
            </a:extLst>
          </p:cNvPr>
          <p:cNvSpPr/>
          <p:nvPr/>
        </p:nvSpPr>
        <p:spPr>
          <a:xfrm>
            <a:off x="738035" y="2703687"/>
            <a:ext cx="5339208" cy="675460"/>
          </a:xfrm>
          <a:prstGeom prst="rect">
            <a:avLst/>
          </a:prstGeom>
          <a:solidFill>
            <a:srgbClr val="002060">
              <a:alpha val="1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000" b="1" i="0" u="none" strike="noStrike" kern="0" cap="none" spc="0" normalizeH="0" baseline="0" noProof="0">
              <a:ln>
                <a:noFill/>
              </a:ln>
              <a:solidFill>
                <a:srgbClr val="005EAD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33" name="テキスト ボックス 232">
            <a:extLst>
              <a:ext uri="{FF2B5EF4-FFF2-40B4-BE49-F238E27FC236}">
                <a16:creationId xmlns:a16="http://schemas.microsoft.com/office/drawing/2014/main" id="{F097ECB4-84ED-2750-B85E-D81E89C07FDF}"/>
              </a:ext>
            </a:extLst>
          </p:cNvPr>
          <p:cNvSpPr txBox="1"/>
          <p:nvPr/>
        </p:nvSpPr>
        <p:spPr>
          <a:xfrm>
            <a:off x="744336" y="2545864"/>
            <a:ext cx="684408" cy="242052"/>
          </a:xfrm>
          <a:prstGeom prst="rect">
            <a:avLst/>
          </a:prstGeom>
          <a:noFill/>
        </p:spPr>
        <p:txBody>
          <a:bodyPr vert="horz" wrap="square" lIns="24923" tIns="24923" rIns="24923" bIns="24923" rtlCol="0">
            <a:spAutoFit/>
          </a:bodyPr>
          <a:lstStyle/>
          <a:p>
            <a:pPr defTabSz="914400"/>
            <a:r>
              <a:rPr kumimoji="1" lang="ja-JP" altLang="en-US" sz="1246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７</a:t>
            </a:r>
            <a:r>
              <a:rPr kumimoji="1" lang="ja-JP" altLang="en-US" sz="600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</a:t>
            </a:r>
            <a:endParaRPr kumimoji="1" lang="ja-JP" altLang="en-US" sz="1246" b="1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34" name="テキスト ボックス 233">
            <a:extLst>
              <a:ext uri="{FF2B5EF4-FFF2-40B4-BE49-F238E27FC236}">
                <a16:creationId xmlns:a16="http://schemas.microsoft.com/office/drawing/2014/main" id="{71504A11-41A7-C706-CBDB-D33CD79E9267}"/>
              </a:ext>
            </a:extLst>
          </p:cNvPr>
          <p:cNvSpPr txBox="1"/>
          <p:nvPr/>
        </p:nvSpPr>
        <p:spPr>
          <a:xfrm>
            <a:off x="2410262" y="2545864"/>
            <a:ext cx="486033" cy="242052"/>
          </a:xfrm>
          <a:prstGeom prst="rect">
            <a:avLst/>
          </a:prstGeom>
          <a:noFill/>
        </p:spPr>
        <p:txBody>
          <a:bodyPr vert="horz" wrap="square" lIns="24923" tIns="24923" rIns="24923" bIns="24923" rtlCol="0">
            <a:spAutoFit/>
          </a:bodyPr>
          <a:lstStyle/>
          <a:p>
            <a:pPr defTabSz="914400"/>
            <a:r>
              <a:rPr kumimoji="1" lang="ja-JP" altLang="en-US" sz="1246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９</a:t>
            </a:r>
            <a:r>
              <a:rPr kumimoji="1" lang="ja-JP" altLang="en-US" sz="600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</a:t>
            </a:r>
            <a:endParaRPr kumimoji="1" lang="ja-JP" altLang="en-US" sz="1246" b="1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35" name="テキスト ボックス 234">
            <a:extLst>
              <a:ext uri="{FF2B5EF4-FFF2-40B4-BE49-F238E27FC236}">
                <a16:creationId xmlns:a16="http://schemas.microsoft.com/office/drawing/2014/main" id="{39A5B132-2EE0-1ACF-0397-84349E233543}"/>
              </a:ext>
            </a:extLst>
          </p:cNvPr>
          <p:cNvSpPr txBox="1"/>
          <p:nvPr/>
        </p:nvSpPr>
        <p:spPr>
          <a:xfrm>
            <a:off x="3243225" y="2545864"/>
            <a:ext cx="486033" cy="242052"/>
          </a:xfrm>
          <a:prstGeom prst="rect">
            <a:avLst/>
          </a:prstGeom>
          <a:noFill/>
        </p:spPr>
        <p:txBody>
          <a:bodyPr vert="horz" wrap="square" lIns="24923" tIns="24923" rIns="24923" bIns="24923" rtlCol="0">
            <a:spAutoFit/>
          </a:bodyPr>
          <a:lstStyle/>
          <a:p>
            <a:pPr defTabSz="914400"/>
            <a:r>
              <a:rPr kumimoji="1" lang="ja-JP" altLang="en-US" sz="1246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１０</a:t>
            </a:r>
            <a:r>
              <a:rPr kumimoji="1" lang="ja-JP" altLang="en-US" sz="600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</a:t>
            </a:r>
            <a:endParaRPr kumimoji="1" lang="ja-JP" altLang="en-US" sz="1246" b="1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36" name="テキスト ボックス 235">
            <a:extLst>
              <a:ext uri="{FF2B5EF4-FFF2-40B4-BE49-F238E27FC236}">
                <a16:creationId xmlns:a16="http://schemas.microsoft.com/office/drawing/2014/main" id="{C54668B1-DCF9-0F19-62A9-8DF520FA1CC4}"/>
              </a:ext>
            </a:extLst>
          </p:cNvPr>
          <p:cNvSpPr txBox="1"/>
          <p:nvPr/>
        </p:nvSpPr>
        <p:spPr>
          <a:xfrm>
            <a:off x="4076188" y="2545864"/>
            <a:ext cx="486033" cy="242052"/>
          </a:xfrm>
          <a:prstGeom prst="rect">
            <a:avLst/>
          </a:prstGeom>
          <a:noFill/>
        </p:spPr>
        <p:txBody>
          <a:bodyPr vert="horz" wrap="square" lIns="24923" tIns="24923" rIns="24923" bIns="24923" rtlCol="0">
            <a:spAutoFit/>
          </a:bodyPr>
          <a:lstStyle/>
          <a:p>
            <a:pPr defTabSz="914400"/>
            <a:r>
              <a:rPr kumimoji="1" lang="ja-JP" altLang="en-US" sz="1246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１１</a:t>
            </a:r>
            <a:r>
              <a:rPr kumimoji="1" lang="ja-JP" altLang="en-US" sz="600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</a:t>
            </a:r>
            <a:endParaRPr kumimoji="1" lang="ja-JP" altLang="en-US" sz="1246" b="1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37" name="テキスト ボックス 236">
            <a:extLst>
              <a:ext uri="{FF2B5EF4-FFF2-40B4-BE49-F238E27FC236}">
                <a16:creationId xmlns:a16="http://schemas.microsoft.com/office/drawing/2014/main" id="{9E885B00-4DB0-A64C-8617-4B19E335346C}"/>
              </a:ext>
            </a:extLst>
          </p:cNvPr>
          <p:cNvSpPr txBox="1"/>
          <p:nvPr/>
        </p:nvSpPr>
        <p:spPr>
          <a:xfrm>
            <a:off x="4909151" y="2545864"/>
            <a:ext cx="486033" cy="242052"/>
          </a:xfrm>
          <a:prstGeom prst="rect">
            <a:avLst/>
          </a:prstGeom>
          <a:noFill/>
        </p:spPr>
        <p:txBody>
          <a:bodyPr vert="horz" wrap="square" lIns="24923" tIns="24923" rIns="24923" bIns="24923" rtlCol="0">
            <a:spAutoFit/>
          </a:bodyPr>
          <a:lstStyle/>
          <a:p>
            <a:pPr defTabSz="914400"/>
            <a:r>
              <a:rPr kumimoji="1" lang="ja-JP" altLang="en-US" sz="1246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１２</a:t>
            </a:r>
            <a:r>
              <a:rPr kumimoji="1" lang="ja-JP" altLang="en-US" sz="600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</a:t>
            </a:r>
            <a:endParaRPr kumimoji="1" lang="ja-JP" altLang="en-US" sz="1246" b="1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38" name="テキスト ボックス 237">
            <a:extLst>
              <a:ext uri="{FF2B5EF4-FFF2-40B4-BE49-F238E27FC236}">
                <a16:creationId xmlns:a16="http://schemas.microsoft.com/office/drawing/2014/main" id="{D4F92FCD-0CF5-4579-6C3C-535C7AD34433}"/>
              </a:ext>
            </a:extLst>
          </p:cNvPr>
          <p:cNvSpPr txBox="1"/>
          <p:nvPr/>
        </p:nvSpPr>
        <p:spPr>
          <a:xfrm>
            <a:off x="5742115" y="2545864"/>
            <a:ext cx="486033" cy="242052"/>
          </a:xfrm>
          <a:prstGeom prst="rect">
            <a:avLst/>
          </a:prstGeom>
          <a:noFill/>
        </p:spPr>
        <p:txBody>
          <a:bodyPr vert="horz" wrap="square" lIns="24923" tIns="24923" rIns="24923" bIns="24923" rtlCol="0">
            <a:spAutoFit/>
          </a:bodyPr>
          <a:lstStyle/>
          <a:p>
            <a:pPr defTabSz="914400"/>
            <a:r>
              <a:rPr kumimoji="1" lang="ja-JP" altLang="en-US" sz="1246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</a:t>
            </a:r>
            <a:r>
              <a:rPr kumimoji="1" lang="ja-JP" altLang="en-US" sz="600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</a:t>
            </a:r>
            <a:endParaRPr kumimoji="1" lang="ja-JP" altLang="en-US" sz="1246" b="1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39" name="テキスト ボックス 238">
            <a:extLst>
              <a:ext uri="{FF2B5EF4-FFF2-40B4-BE49-F238E27FC236}">
                <a16:creationId xmlns:a16="http://schemas.microsoft.com/office/drawing/2014/main" id="{1CF6744D-4705-CCAF-5444-7B89E35C6D97}"/>
              </a:ext>
            </a:extLst>
          </p:cNvPr>
          <p:cNvSpPr txBox="1"/>
          <p:nvPr/>
        </p:nvSpPr>
        <p:spPr>
          <a:xfrm>
            <a:off x="1577299" y="2545864"/>
            <a:ext cx="486033" cy="242052"/>
          </a:xfrm>
          <a:prstGeom prst="rect">
            <a:avLst/>
          </a:prstGeom>
          <a:noFill/>
        </p:spPr>
        <p:txBody>
          <a:bodyPr vert="horz" wrap="square" lIns="24923" tIns="24923" rIns="24923" bIns="24923" rtlCol="0">
            <a:spAutoFit/>
          </a:bodyPr>
          <a:lstStyle/>
          <a:p>
            <a:pPr defTabSz="914400"/>
            <a:r>
              <a:rPr kumimoji="1" lang="ja-JP" altLang="en-US" sz="1246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８</a:t>
            </a:r>
            <a:r>
              <a:rPr kumimoji="1" lang="ja-JP" altLang="en-US" sz="600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</a:t>
            </a:r>
            <a:endParaRPr kumimoji="1" lang="ja-JP" altLang="en-US" sz="1246" b="1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pSp>
        <p:nvGrpSpPr>
          <p:cNvPr id="240" name="グループ化 239">
            <a:extLst>
              <a:ext uri="{FF2B5EF4-FFF2-40B4-BE49-F238E27FC236}">
                <a16:creationId xmlns:a16="http://schemas.microsoft.com/office/drawing/2014/main" id="{7C2D3C04-BB50-DF1C-915C-774F8B22AEC3}"/>
              </a:ext>
            </a:extLst>
          </p:cNvPr>
          <p:cNvGrpSpPr/>
          <p:nvPr/>
        </p:nvGrpSpPr>
        <p:grpSpPr>
          <a:xfrm>
            <a:off x="1569892" y="2711116"/>
            <a:ext cx="4164816" cy="668031"/>
            <a:chOff x="2166793" y="3692173"/>
            <a:chExt cx="4164816" cy="2398129"/>
          </a:xfrm>
          <a:solidFill>
            <a:srgbClr val="002060">
              <a:alpha val="43000"/>
            </a:srgbClr>
          </a:solidFill>
        </p:grpSpPr>
        <p:cxnSp>
          <p:nvCxnSpPr>
            <p:cNvPr id="241" name="直線コネクタ 240">
              <a:extLst>
                <a:ext uri="{FF2B5EF4-FFF2-40B4-BE49-F238E27FC236}">
                  <a16:creationId xmlns:a16="http://schemas.microsoft.com/office/drawing/2014/main" id="{28B11F5C-3402-0C84-8BB5-00F3C9016D88}"/>
                </a:ext>
              </a:extLst>
            </p:cNvPr>
            <p:cNvCxnSpPr>
              <a:cxnSpLocks/>
            </p:cNvCxnSpPr>
            <p:nvPr/>
          </p:nvCxnSpPr>
          <p:spPr>
            <a:xfrm>
              <a:off x="2166793" y="3692173"/>
              <a:ext cx="0" cy="2398129"/>
            </a:xfrm>
            <a:prstGeom prst="line">
              <a:avLst/>
            </a:prstGeom>
            <a:grpFill/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直線コネクタ 241">
              <a:extLst>
                <a:ext uri="{FF2B5EF4-FFF2-40B4-BE49-F238E27FC236}">
                  <a16:creationId xmlns:a16="http://schemas.microsoft.com/office/drawing/2014/main" id="{175C79FA-B4E1-3EDC-1F96-57306D081657}"/>
                </a:ext>
              </a:extLst>
            </p:cNvPr>
            <p:cNvCxnSpPr>
              <a:cxnSpLocks/>
            </p:cNvCxnSpPr>
            <p:nvPr/>
          </p:nvCxnSpPr>
          <p:spPr>
            <a:xfrm>
              <a:off x="2999754" y="3692173"/>
              <a:ext cx="0" cy="2398129"/>
            </a:xfrm>
            <a:prstGeom prst="line">
              <a:avLst/>
            </a:prstGeom>
            <a:grpFill/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直線コネクタ 242">
              <a:extLst>
                <a:ext uri="{FF2B5EF4-FFF2-40B4-BE49-F238E27FC236}">
                  <a16:creationId xmlns:a16="http://schemas.microsoft.com/office/drawing/2014/main" id="{4024CD3E-5D38-CFE6-F00B-7E7C33FA15FD}"/>
                </a:ext>
              </a:extLst>
            </p:cNvPr>
            <p:cNvCxnSpPr>
              <a:cxnSpLocks/>
            </p:cNvCxnSpPr>
            <p:nvPr/>
          </p:nvCxnSpPr>
          <p:spPr>
            <a:xfrm>
              <a:off x="3847322" y="3692173"/>
              <a:ext cx="0" cy="2398129"/>
            </a:xfrm>
            <a:prstGeom prst="line">
              <a:avLst/>
            </a:prstGeom>
            <a:grpFill/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直線コネクタ 243">
              <a:extLst>
                <a:ext uri="{FF2B5EF4-FFF2-40B4-BE49-F238E27FC236}">
                  <a16:creationId xmlns:a16="http://schemas.microsoft.com/office/drawing/2014/main" id="{EFE91A47-B063-864A-0756-894C68631757}"/>
                </a:ext>
              </a:extLst>
            </p:cNvPr>
            <p:cNvCxnSpPr>
              <a:cxnSpLocks/>
            </p:cNvCxnSpPr>
            <p:nvPr/>
          </p:nvCxnSpPr>
          <p:spPr>
            <a:xfrm>
              <a:off x="4665682" y="3692173"/>
              <a:ext cx="0" cy="2398129"/>
            </a:xfrm>
            <a:prstGeom prst="line">
              <a:avLst/>
            </a:prstGeom>
            <a:grpFill/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直線コネクタ 244">
              <a:extLst>
                <a:ext uri="{FF2B5EF4-FFF2-40B4-BE49-F238E27FC236}">
                  <a16:creationId xmlns:a16="http://schemas.microsoft.com/office/drawing/2014/main" id="{AABB656C-10B6-1280-CE3C-70D63EBEB513}"/>
                </a:ext>
              </a:extLst>
            </p:cNvPr>
            <p:cNvCxnSpPr>
              <a:cxnSpLocks/>
            </p:cNvCxnSpPr>
            <p:nvPr/>
          </p:nvCxnSpPr>
          <p:spPr>
            <a:xfrm>
              <a:off x="5514548" y="3692173"/>
              <a:ext cx="0" cy="2398129"/>
            </a:xfrm>
            <a:prstGeom prst="line">
              <a:avLst/>
            </a:prstGeom>
            <a:grpFill/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直線コネクタ 245">
              <a:extLst>
                <a:ext uri="{FF2B5EF4-FFF2-40B4-BE49-F238E27FC236}">
                  <a16:creationId xmlns:a16="http://schemas.microsoft.com/office/drawing/2014/main" id="{2D70C83D-F7EF-BB0A-D6DD-A52444C2BC76}"/>
                </a:ext>
              </a:extLst>
            </p:cNvPr>
            <p:cNvCxnSpPr>
              <a:cxnSpLocks/>
            </p:cNvCxnSpPr>
            <p:nvPr/>
          </p:nvCxnSpPr>
          <p:spPr>
            <a:xfrm>
              <a:off x="6331609" y="3692173"/>
              <a:ext cx="0" cy="2398129"/>
            </a:xfrm>
            <a:prstGeom prst="line">
              <a:avLst/>
            </a:prstGeom>
            <a:grpFill/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7" name="矢印: 五方向 89">
            <a:extLst>
              <a:ext uri="{FF2B5EF4-FFF2-40B4-BE49-F238E27FC236}">
                <a16:creationId xmlns:a16="http://schemas.microsoft.com/office/drawing/2014/main" id="{CCDEFB2D-D6FF-5CE1-6EE4-94C0FE7E131B}"/>
              </a:ext>
            </a:extLst>
          </p:cNvPr>
          <p:cNvSpPr/>
          <p:nvPr/>
        </p:nvSpPr>
        <p:spPr>
          <a:xfrm>
            <a:off x="741986" y="2806340"/>
            <a:ext cx="1764000" cy="144000"/>
          </a:xfrm>
          <a:prstGeom prst="homePlate">
            <a:avLst/>
          </a:prstGeom>
          <a:solidFill>
            <a:srgbClr val="002060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＊＊＊</a:t>
            </a:r>
          </a:p>
        </p:txBody>
      </p:sp>
      <p:sp>
        <p:nvSpPr>
          <p:cNvPr id="248" name="矢印: 五方向 99">
            <a:extLst>
              <a:ext uri="{FF2B5EF4-FFF2-40B4-BE49-F238E27FC236}">
                <a16:creationId xmlns:a16="http://schemas.microsoft.com/office/drawing/2014/main" id="{5052E8B3-A66B-85D0-14D6-33A7929CCEF1}"/>
              </a:ext>
            </a:extLst>
          </p:cNvPr>
          <p:cNvSpPr/>
          <p:nvPr/>
        </p:nvSpPr>
        <p:spPr>
          <a:xfrm>
            <a:off x="1817962" y="2980462"/>
            <a:ext cx="1440000" cy="144000"/>
          </a:xfrm>
          <a:prstGeom prst="homePlate">
            <a:avLst/>
          </a:prstGeom>
          <a:solidFill>
            <a:srgbClr val="002060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>
              <a:lnSpc>
                <a:spcPct val="120000"/>
              </a:lnSpc>
            </a:pPr>
            <a:r>
              <a:rPr kumimoji="1" lang="ja-JP" altLang="en-US" sz="1050" kern="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＊＊＊</a:t>
            </a:r>
          </a:p>
        </p:txBody>
      </p:sp>
      <p:sp>
        <p:nvSpPr>
          <p:cNvPr id="249" name="矢印: 五方向 101">
            <a:extLst>
              <a:ext uri="{FF2B5EF4-FFF2-40B4-BE49-F238E27FC236}">
                <a16:creationId xmlns:a16="http://schemas.microsoft.com/office/drawing/2014/main" id="{48B58344-D88C-A8E4-8598-6F68EFE4E540}"/>
              </a:ext>
            </a:extLst>
          </p:cNvPr>
          <p:cNvSpPr/>
          <p:nvPr/>
        </p:nvSpPr>
        <p:spPr>
          <a:xfrm>
            <a:off x="3342383" y="2992944"/>
            <a:ext cx="1656000" cy="144000"/>
          </a:xfrm>
          <a:prstGeom prst="homePlate">
            <a:avLst/>
          </a:prstGeom>
          <a:solidFill>
            <a:srgbClr val="002060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>
              <a:lnSpc>
                <a:spcPct val="120000"/>
              </a:lnSpc>
            </a:pPr>
            <a:r>
              <a:rPr kumimoji="1" lang="ja-JP" altLang="en-US" sz="1050" kern="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＊＊＊</a:t>
            </a:r>
          </a:p>
        </p:txBody>
      </p:sp>
      <p:sp>
        <p:nvSpPr>
          <p:cNvPr id="250" name="矢印: 五方向 103">
            <a:extLst>
              <a:ext uri="{FF2B5EF4-FFF2-40B4-BE49-F238E27FC236}">
                <a16:creationId xmlns:a16="http://schemas.microsoft.com/office/drawing/2014/main" id="{19355215-BFFA-D318-1B70-B6EC6973E914}"/>
              </a:ext>
            </a:extLst>
          </p:cNvPr>
          <p:cNvSpPr/>
          <p:nvPr/>
        </p:nvSpPr>
        <p:spPr>
          <a:xfrm>
            <a:off x="4096152" y="3184568"/>
            <a:ext cx="1260366" cy="144000"/>
          </a:xfrm>
          <a:prstGeom prst="homePlate">
            <a:avLst/>
          </a:prstGeom>
          <a:solidFill>
            <a:srgbClr val="002060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>
              <a:lnSpc>
                <a:spcPct val="120000"/>
              </a:lnSpc>
            </a:pPr>
            <a:r>
              <a:rPr kumimoji="1" lang="ja-JP" altLang="en-US" sz="1050" kern="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＊＊＊</a:t>
            </a:r>
          </a:p>
        </p:txBody>
      </p:sp>
      <p:sp>
        <p:nvSpPr>
          <p:cNvPr id="251" name="矢印: 五方向 104">
            <a:extLst>
              <a:ext uri="{FF2B5EF4-FFF2-40B4-BE49-F238E27FC236}">
                <a16:creationId xmlns:a16="http://schemas.microsoft.com/office/drawing/2014/main" id="{12410A7D-5159-DC60-2001-FBFC76154094}"/>
              </a:ext>
            </a:extLst>
          </p:cNvPr>
          <p:cNvSpPr/>
          <p:nvPr/>
        </p:nvSpPr>
        <p:spPr>
          <a:xfrm>
            <a:off x="5356516" y="3184567"/>
            <a:ext cx="648000" cy="144000"/>
          </a:xfrm>
          <a:prstGeom prst="homePlate">
            <a:avLst/>
          </a:prstGeom>
          <a:solidFill>
            <a:srgbClr val="002060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>
              <a:lnSpc>
                <a:spcPct val="120000"/>
              </a:lnSpc>
            </a:pPr>
            <a:r>
              <a:rPr kumimoji="1" lang="ja-JP" altLang="en-US" sz="1050" kern="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＊＊＊</a:t>
            </a:r>
          </a:p>
        </p:txBody>
      </p:sp>
      <p:sp>
        <p:nvSpPr>
          <p:cNvPr id="6" name="タイトル 1">
            <a:extLst>
              <a:ext uri="{FF2B5EF4-FFF2-40B4-BE49-F238E27FC236}">
                <a16:creationId xmlns:a16="http://schemas.microsoft.com/office/drawing/2014/main" id="{25379E2A-950F-3074-D6EE-ED35F5B1D8B4}"/>
              </a:ext>
            </a:extLst>
          </p:cNvPr>
          <p:cNvSpPr txBox="1">
            <a:spLocks/>
          </p:cNvSpPr>
          <p:nvPr/>
        </p:nvSpPr>
        <p:spPr>
          <a:xfrm>
            <a:off x="0" y="16177"/>
            <a:ext cx="6858000" cy="56591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6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●●●● ●●●●</a:t>
            </a:r>
            <a:endParaRPr lang="ja-JP" altLang="en-US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5487426-3BB7-AA54-BAC8-2BF24D984017}"/>
              </a:ext>
            </a:extLst>
          </p:cNvPr>
          <p:cNvSpPr txBox="1"/>
          <p:nvPr/>
        </p:nvSpPr>
        <p:spPr>
          <a:xfrm>
            <a:off x="4445429" y="4416817"/>
            <a:ext cx="197716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50000"/>
              </a:lnSpc>
            </a:pPr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＊＊＊＊＊＊＊</a:t>
            </a:r>
            <a:br>
              <a:rPr kumimoji="1" lang="en-US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endParaRPr kumimoji="1"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90968024-E50B-73FB-57B0-9C5203D9F143}"/>
              </a:ext>
            </a:extLst>
          </p:cNvPr>
          <p:cNvSpPr txBox="1"/>
          <p:nvPr/>
        </p:nvSpPr>
        <p:spPr>
          <a:xfrm>
            <a:off x="4453785" y="4953000"/>
            <a:ext cx="197716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50000"/>
              </a:lnSpc>
            </a:pPr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＊＊＊＊＊＊＊</a:t>
            </a:r>
            <a:br>
              <a:rPr kumimoji="1" lang="en-US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endParaRPr kumimoji="1"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467041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テキスト ボックス 72">
            <a:extLst>
              <a:ext uri="{FF2B5EF4-FFF2-40B4-BE49-F238E27FC236}">
                <a16:creationId xmlns:a16="http://schemas.microsoft.com/office/drawing/2014/main" id="{34F3EDF6-52C3-475B-ABAF-B34E322A56D4}"/>
              </a:ext>
            </a:extLst>
          </p:cNvPr>
          <p:cNvSpPr txBox="1"/>
          <p:nvPr/>
        </p:nvSpPr>
        <p:spPr>
          <a:xfrm>
            <a:off x="492455" y="2323692"/>
            <a:ext cx="6083197" cy="1525537"/>
          </a:xfrm>
          <a:prstGeom prst="rect">
            <a:avLst/>
          </a:prstGeom>
          <a:noFill/>
        </p:spPr>
        <p:txBody>
          <a:bodyPr vert="horz" wrap="square" lIns="36000" tIns="36000" rIns="36000" bIns="36000" rtlCol="0" anchor="t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ja-JP" altLang="en-US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■日時：●●●●年〇月〇日（△）</a:t>
            </a:r>
            <a:r>
              <a:rPr lang="en-US" altLang="ja-JP" sz="1600" b="1" dirty="0" err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xx:xx</a:t>
            </a:r>
            <a:r>
              <a:rPr lang="ja-JP" altLang="en-US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～</a:t>
            </a:r>
            <a:r>
              <a:rPr lang="en-US" altLang="ja-JP" sz="1600" b="1" dirty="0" err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xx:xx</a:t>
            </a:r>
            <a:endParaRPr lang="en-US" altLang="ja-JP" sz="16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■会場：●●●●会館</a:t>
            </a:r>
            <a:endParaRPr lang="en-US" altLang="ja-JP" sz="16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</a:t>
            </a:r>
            <a:r>
              <a:rPr lang="zh-TW" altLang="en-US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〒</a:t>
            </a:r>
            <a:r>
              <a:rPr lang="en-US" altLang="zh-TW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000-000 </a:t>
            </a:r>
            <a:r>
              <a:rPr lang="zh-TW" altLang="en-US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東京都</a:t>
            </a:r>
            <a:r>
              <a:rPr lang="ja-JP" altLang="en-US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○○</a:t>
            </a:r>
            <a:r>
              <a:rPr lang="zh-TW" altLang="en-US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区</a:t>
            </a:r>
            <a:r>
              <a:rPr lang="ja-JP" altLang="en-US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■■町</a:t>
            </a:r>
            <a:r>
              <a:rPr lang="en-US" altLang="ja-JP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x</a:t>
            </a:r>
            <a:r>
              <a:rPr lang="zh-TW" altLang="en-US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丁目</a:t>
            </a:r>
            <a:r>
              <a:rPr lang="en-US" altLang="zh-TW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xx-x</a:t>
            </a:r>
          </a:p>
          <a:p>
            <a:pPr>
              <a:lnSpc>
                <a:spcPct val="150000"/>
              </a:lnSpc>
            </a:pPr>
            <a:r>
              <a:rPr lang="en-US" altLang="zh-TW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■問い合わせ先：03-xxxx-xxxx</a:t>
            </a:r>
          </a:p>
        </p:txBody>
      </p:sp>
      <p:sp>
        <p:nvSpPr>
          <p:cNvPr id="36" name="正方形/長方形 35"/>
          <p:cNvSpPr/>
          <p:nvPr/>
        </p:nvSpPr>
        <p:spPr>
          <a:xfrm>
            <a:off x="312120" y="261103"/>
            <a:ext cx="6264275" cy="1228261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キャッチコピー</a:t>
            </a:r>
            <a:endParaRPr lang="en-US" altLang="ja-JP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lang="ja-JP" altLang="en-US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＋</a:t>
            </a:r>
            <a:endParaRPr lang="en-US" altLang="ja-JP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lang="ja-JP" altLang="en-US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イベントタイトル</a:t>
            </a: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B3EA1758-69EC-424A-981C-FE5CAA09049E}"/>
              </a:ext>
            </a:extLst>
          </p:cNvPr>
          <p:cNvSpPr txBox="1"/>
          <p:nvPr/>
        </p:nvSpPr>
        <p:spPr>
          <a:xfrm>
            <a:off x="312120" y="1626087"/>
            <a:ext cx="6264275" cy="692688"/>
          </a:xfrm>
          <a:prstGeom prst="rect">
            <a:avLst/>
          </a:prstGeom>
          <a:noFill/>
        </p:spPr>
        <p:txBody>
          <a:bodyPr vert="horz" wrap="square" lIns="24923" tIns="24923" rIns="24923" bIns="24923" rtlCol="0" anchor="t">
            <a:spAutoFit/>
          </a:bodyPr>
          <a:lstStyle/>
          <a:p>
            <a:pPr algn="ctr">
              <a:lnSpc>
                <a:spcPts val="1700"/>
              </a:lnSpc>
            </a:pPr>
            <a:r>
              <a:rPr lang="ja-JP" altLang="en-US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ーーーーーーーーーーーーーーー</a:t>
            </a:r>
            <a:endParaRPr lang="en-US" altLang="ja-JP" sz="11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>
              <a:lnSpc>
                <a:spcPts val="1700"/>
              </a:lnSpc>
            </a:pPr>
            <a:r>
              <a:rPr lang="ja-JP" altLang="en-US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ーーーーーーーーーーボディコピー（実施内容）ーーーーーーーーーー</a:t>
            </a:r>
            <a:endParaRPr lang="en-US" altLang="ja-JP" sz="11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>
              <a:lnSpc>
                <a:spcPts val="1700"/>
              </a:lnSpc>
            </a:pPr>
            <a:r>
              <a:rPr lang="ja-JP" altLang="en-US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ーーーーーーーーーーーーーーーーーーーーーーーーーーーーー</a:t>
            </a:r>
            <a:endParaRPr lang="en-US" altLang="ja-JP" sz="11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537480" y="4160533"/>
            <a:ext cx="5798212" cy="4876315"/>
          </a:xfrm>
          <a:prstGeom prst="rect">
            <a:avLst/>
          </a:prstGeom>
          <a:solidFill>
            <a:srgbClr val="002060">
              <a:alpha val="1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1600" b="1" dirty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endParaRPr kumimoji="1" lang="en-US" altLang="ja-JP" sz="1600" b="1" dirty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endParaRPr kumimoji="1" lang="en-US" altLang="ja-JP" sz="1600" b="1" dirty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endParaRPr kumimoji="1" lang="en-US" altLang="ja-JP" sz="1600" b="1" dirty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endParaRPr kumimoji="1" lang="en-US" altLang="ja-JP" sz="1600" b="1" dirty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endParaRPr kumimoji="1" lang="en-US" altLang="ja-JP" sz="1600" b="1" dirty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endParaRPr kumimoji="1" lang="en-US" altLang="ja-JP" sz="1600" b="1" dirty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endParaRPr kumimoji="1" lang="en-US" altLang="ja-JP" sz="1600" b="1" dirty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endParaRPr kumimoji="1" lang="en-US" altLang="ja-JP" sz="1600" b="1" dirty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endParaRPr kumimoji="1" lang="en-US" altLang="ja-JP" sz="1600" b="1" dirty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endParaRPr kumimoji="1" lang="en-US" altLang="ja-JP" sz="1600" b="1" dirty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1" name="角丸四角形 20"/>
          <p:cNvSpPr/>
          <p:nvPr/>
        </p:nvSpPr>
        <p:spPr>
          <a:xfrm>
            <a:off x="1576376" y="4656297"/>
            <a:ext cx="3698605" cy="44340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イベントタイトル</a:t>
            </a:r>
          </a:p>
        </p:txBody>
      </p:sp>
      <p:sp>
        <p:nvSpPr>
          <p:cNvPr id="42" name="正方形/長方形 41"/>
          <p:cNvSpPr/>
          <p:nvPr/>
        </p:nvSpPr>
        <p:spPr>
          <a:xfrm>
            <a:off x="296863" y="4260523"/>
            <a:ext cx="1954678" cy="324703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プログラム内容</a:t>
            </a:r>
          </a:p>
        </p:txBody>
      </p:sp>
      <p:sp>
        <p:nvSpPr>
          <p:cNvPr id="43" name="テキスト ボックス 61">
            <a:extLst>
              <a:ext uri="{FF2B5EF4-FFF2-40B4-BE49-F238E27FC236}">
                <a16:creationId xmlns:a16="http://schemas.microsoft.com/office/drawing/2014/main" id="{EC23317A-59C3-4A0B-92DE-EF73071D7D66}"/>
              </a:ext>
            </a:extLst>
          </p:cNvPr>
          <p:cNvSpPr txBox="1"/>
          <p:nvPr/>
        </p:nvSpPr>
        <p:spPr>
          <a:xfrm>
            <a:off x="465035" y="7843504"/>
            <a:ext cx="6138822" cy="952697"/>
          </a:xfrm>
          <a:prstGeom prst="rect">
            <a:avLst/>
          </a:prstGeom>
          <a:noFill/>
          <a:ln w="6350">
            <a:noFill/>
          </a:ln>
        </p:spPr>
        <p:txBody>
          <a:bodyPr vert="horz" wrap="square" lIns="91440" tIns="45720" rIns="91440" bIns="45720" anchor="t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1700"/>
              </a:lnSpc>
            </a:pPr>
            <a:r>
              <a:rPr lang="ja-JP" altLang="en-US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ーーーーーーーーーーーーーーー</a:t>
            </a:r>
            <a:endParaRPr lang="en-US" altLang="ja-JP" sz="11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>
              <a:lnSpc>
                <a:spcPts val="1700"/>
              </a:lnSpc>
            </a:pPr>
            <a:r>
              <a:rPr lang="ja-JP" altLang="en-US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注意点や事前にお伝えしたいこと</a:t>
            </a:r>
            <a:endParaRPr lang="en-US" altLang="ja-JP" sz="11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>
              <a:lnSpc>
                <a:spcPts val="1700"/>
              </a:lnSpc>
            </a:pPr>
            <a:r>
              <a:rPr lang="ja-JP" altLang="en-US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（準備していただく必要があるものなど）</a:t>
            </a:r>
            <a:endParaRPr lang="en-US" altLang="ja-JP" sz="11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>
              <a:lnSpc>
                <a:spcPts val="1700"/>
              </a:lnSpc>
            </a:pPr>
            <a:r>
              <a:rPr lang="ja-JP" altLang="en-US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ーーーーーーーーーーーーーーーーーーーーーーーーーーーー</a:t>
            </a:r>
            <a:endParaRPr lang="en-US" altLang="ja-JP" sz="11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B3EA1758-69EC-424A-981C-FE5CAA09049E}"/>
              </a:ext>
            </a:extLst>
          </p:cNvPr>
          <p:cNvSpPr txBox="1"/>
          <p:nvPr/>
        </p:nvSpPr>
        <p:spPr>
          <a:xfrm>
            <a:off x="2221878" y="9278544"/>
            <a:ext cx="4381980" cy="239680"/>
          </a:xfrm>
          <a:prstGeom prst="rect">
            <a:avLst/>
          </a:prstGeom>
          <a:noFill/>
        </p:spPr>
        <p:txBody>
          <a:bodyPr vert="horz" wrap="square" lIns="24923" tIns="24923" rIns="24923" bIns="24923" rtlCol="0" anchor="t">
            <a:spAutoFit/>
          </a:bodyPr>
          <a:lstStyle/>
          <a:p>
            <a:pPr>
              <a:lnSpc>
                <a:spcPts val="1700"/>
              </a:lnSpc>
            </a:pPr>
            <a:r>
              <a:rPr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当日、是非お待ちしております！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F0A16F16-16FF-ACBE-BF52-DD4974BD5716}"/>
              </a:ext>
            </a:extLst>
          </p:cNvPr>
          <p:cNvSpPr/>
          <p:nvPr/>
        </p:nvSpPr>
        <p:spPr>
          <a:xfrm>
            <a:off x="683381" y="5571104"/>
            <a:ext cx="2718929" cy="191173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実施イメージが湧く</a:t>
            </a:r>
            <a:endParaRPr kumimoji="1" lang="en-US" altLang="ja-JP" sz="16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写真や挿絵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3875654-6E22-37AA-4FC3-E0A5B2C1ED4A}"/>
              </a:ext>
            </a:extLst>
          </p:cNvPr>
          <p:cNvSpPr/>
          <p:nvPr/>
        </p:nvSpPr>
        <p:spPr>
          <a:xfrm>
            <a:off x="3496100" y="5562483"/>
            <a:ext cx="2731190" cy="19203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実施イメージが湧く</a:t>
            </a:r>
            <a:endParaRPr kumimoji="1" lang="en-US" altLang="ja-JP" sz="16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写真や挿絵</a:t>
            </a:r>
          </a:p>
        </p:txBody>
      </p:sp>
      <p:sp>
        <p:nvSpPr>
          <p:cNvPr id="9" name="楕円 8">
            <a:extLst>
              <a:ext uri="{FF2B5EF4-FFF2-40B4-BE49-F238E27FC236}">
                <a16:creationId xmlns:a16="http://schemas.microsoft.com/office/drawing/2014/main" id="{8AA3FE2C-8B29-3F5B-C410-0E9024CF2228}"/>
              </a:ext>
            </a:extLst>
          </p:cNvPr>
          <p:cNvSpPr/>
          <p:nvPr/>
        </p:nvSpPr>
        <p:spPr>
          <a:xfrm>
            <a:off x="5585286" y="540682"/>
            <a:ext cx="1002758" cy="1002758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挿絵など</a:t>
            </a:r>
          </a:p>
        </p:txBody>
      </p:sp>
      <p:sp>
        <p:nvSpPr>
          <p:cNvPr id="14" name="楕円 13">
            <a:extLst>
              <a:ext uri="{FF2B5EF4-FFF2-40B4-BE49-F238E27FC236}">
                <a16:creationId xmlns:a16="http://schemas.microsoft.com/office/drawing/2014/main" id="{1E2604FB-81EE-9101-D22F-3FE5783B70A0}"/>
              </a:ext>
            </a:extLst>
          </p:cNvPr>
          <p:cNvSpPr/>
          <p:nvPr/>
        </p:nvSpPr>
        <p:spPr>
          <a:xfrm>
            <a:off x="597432" y="8796201"/>
            <a:ext cx="1002758" cy="1002758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挿絵など</a:t>
            </a:r>
          </a:p>
        </p:txBody>
      </p:sp>
    </p:spTree>
    <p:extLst>
      <p:ext uri="{BB962C8B-B14F-4D97-AF65-F5344CB8AC3E}">
        <p14:creationId xmlns:p14="http://schemas.microsoft.com/office/powerpoint/2010/main" val="29725249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C7D6CD0-4670-ED04-338F-6E922EF5BE94}"/>
              </a:ext>
            </a:extLst>
          </p:cNvPr>
          <p:cNvSpPr/>
          <p:nvPr/>
        </p:nvSpPr>
        <p:spPr>
          <a:xfrm>
            <a:off x="126081" y="1103837"/>
            <a:ext cx="6595664" cy="1512000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</a:pPr>
            <a:endParaRPr lang="ja-JP" altLang="en-US" sz="1108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7" name="テキスト ボックス 61">
            <a:extLst>
              <a:ext uri="{FF2B5EF4-FFF2-40B4-BE49-F238E27FC236}">
                <a16:creationId xmlns:a16="http://schemas.microsoft.com/office/drawing/2014/main" id="{D7A0A235-B1FC-FB54-8954-F385B65771B8}"/>
              </a:ext>
            </a:extLst>
          </p:cNvPr>
          <p:cNvSpPr txBox="1"/>
          <p:nvPr/>
        </p:nvSpPr>
        <p:spPr>
          <a:xfrm>
            <a:off x="136523" y="1126098"/>
            <a:ext cx="1554433" cy="253916"/>
          </a:xfrm>
          <a:prstGeom prst="rect">
            <a:avLst/>
          </a:prstGeom>
          <a:solidFill>
            <a:srgbClr val="002060">
              <a:alpha val="50000"/>
            </a:srgbClr>
          </a:solidFill>
          <a:ln w="6350">
            <a:noFill/>
          </a:ln>
        </p:spPr>
        <p:txBody>
          <a:bodyPr vert="horz" wrap="square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5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１．理解度</a:t>
            </a:r>
          </a:p>
        </p:txBody>
      </p:sp>
      <p:sp>
        <p:nvSpPr>
          <p:cNvPr id="98" name="矢印: 五方向 97">
            <a:extLst>
              <a:ext uri="{FF2B5EF4-FFF2-40B4-BE49-F238E27FC236}">
                <a16:creationId xmlns:a16="http://schemas.microsoft.com/office/drawing/2014/main" id="{C6162409-24A6-990D-2569-50C3D41B5CFC}"/>
              </a:ext>
            </a:extLst>
          </p:cNvPr>
          <p:cNvSpPr/>
          <p:nvPr/>
        </p:nvSpPr>
        <p:spPr>
          <a:xfrm>
            <a:off x="298000" y="1904822"/>
            <a:ext cx="1537230" cy="253916"/>
          </a:xfrm>
          <a:prstGeom prst="homePlate">
            <a:avLst>
              <a:gd name="adj" fmla="val 0"/>
            </a:avLst>
          </a:prstGeom>
          <a:solidFill>
            <a:srgbClr val="00206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理由</a:t>
            </a:r>
          </a:p>
        </p:txBody>
      </p:sp>
      <p:sp>
        <p:nvSpPr>
          <p:cNvPr id="129" name="テキスト ボックス 128">
            <a:extLst>
              <a:ext uri="{FF2B5EF4-FFF2-40B4-BE49-F238E27FC236}">
                <a16:creationId xmlns:a16="http://schemas.microsoft.com/office/drawing/2014/main" id="{301FFDCD-5551-4773-1FB6-A223208FD2F4}"/>
              </a:ext>
            </a:extLst>
          </p:cNvPr>
          <p:cNvSpPr txBox="1"/>
          <p:nvPr/>
        </p:nvSpPr>
        <p:spPr>
          <a:xfrm>
            <a:off x="272060" y="2180331"/>
            <a:ext cx="641850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------------------------------------------------------------------------------------------------------------------------------------------------------------------------------------------</a:t>
            </a:r>
          </a:p>
        </p:txBody>
      </p: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D33D9943-B439-7358-8B7A-7788B61044D6}"/>
              </a:ext>
            </a:extLst>
          </p:cNvPr>
          <p:cNvGrpSpPr/>
          <p:nvPr/>
        </p:nvGrpSpPr>
        <p:grpSpPr>
          <a:xfrm>
            <a:off x="136255" y="1354565"/>
            <a:ext cx="6585490" cy="570728"/>
            <a:chOff x="136255" y="1119591"/>
            <a:chExt cx="6585490" cy="570728"/>
          </a:xfrm>
        </p:grpSpPr>
        <p:sp>
          <p:nvSpPr>
            <p:cNvPr id="4" name="テキスト ボックス 61">
              <a:extLst>
                <a:ext uri="{FF2B5EF4-FFF2-40B4-BE49-F238E27FC236}">
                  <a16:creationId xmlns:a16="http://schemas.microsoft.com/office/drawing/2014/main" id="{32005925-0522-8D8B-7610-A22DE228A197}"/>
                </a:ext>
              </a:extLst>
            </p:cNvPr>
            <p:cNvSpPr txBox="1"/>
            <p:nvPr/>
          </p:nvSpPr>
          <p:spPr>
            <a:xfrm>
              <a:off x="136255" y="1119591"/>
              <a:ext cx="1542509" cy="253916"/>
            </a:xfrm>
            <a:prstGeom prst="rect">
              <a:avLst/>
            </a:prstGeom>
            <a:noFill/>
            <a:ln w="6350">
              <a:noFill/>
            </a:ln>
          </p:spPr>
          <p:txBody>
            <a:bodyPr vert="horz" wrap="square"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ja-JP" altLang="en-US" sz="105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理解できた　　　</a:t>
              </a:r>
            </a:p>
          </p:txBody>
        </p:sp>
        <p:sp>
          <p:nvSpPr>
            <p:cNvPr id="5" name="テキスト ボックス 61">
              <a:extLst>
                <a:ext uri="{FF2B5EF4-FFF2-40B4-BE49-F238E27FC236}">
                  <a16:creationId xmlns:a16="http://schemas.microsoft.com/office/drawing/2014/main" id="{ACE78961-9D8B-81BA-F8DE-9B3961EF5E13}"/>
                </a:ext>
              </a:extLst>
            </p:cNvPr>
            <p:cNvSpPr txBox="1"/>
            <p:nvPr/>
          </p:nvSpPr>
          <p:spPr>
            <a:xfrm>
              <a:off x="5179236" y="1119591"/>
              <a:ext cx="1542509" cy="253916"/>
            </a:xfrm>
            <a:prstGeom prst="rect">
              <a:avLst/>
            </a:prstGeom>
            <a:noFill/>
            <a:ln w="6350">
              <a:noFill/>
            </a:ln>
          </p:spPr>
          <p:txBody>
            <a:bodyPr vert="horz" wrap="square"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ja-JP" altLang="en-US" sz="105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理解できなかった　　　</a:t>
              </a:r>
            </a:p>
          </p:txBody>
        </p:sp>
        <p:grpSp>
          <p:nvGrpSpPr>
            <p:cNvPr id="25" name="グループ化 24">
              <a:extLst>
                <a:ext uri="{FF2B5EF4-FFF2-40B4-BE49-F238E27FC236}">
                  <a16:creationId xmlns:a16="http://schemas.microsoft.com/office/drawing/2014/main" id="{875E1958-EC7F-C628-8569-5D32B8FA59A8}"/>
                </a:ext>
              </a:extLst>
            </p:cNvPr>
            <p:cNvGrpSpPr/>
            <p:nvPr/>
          </p:nvGrpSpPr>
          <p:grpSpPr>
            <a:xfrm>
              <a:off x="1992246" y="1119591"/>
              <a:ext cx="2963575" cy="570728"/>
              <a:chOff x="1992246" y="1119591"/>
              <a:chExt cx="2963575" cy="570728"/>
            </a:xfrm>
          </p:grpSpPr>
          <p:sp>
            <p:nvSpPr>
              <p:cNvPr id="6" name="テキスト ボックス 61">
                <a:extLst>
                  <a:ext uri="{FF2B5EF4-FFF2-40B4-BE49-F238E27FC236}">
                    <a16:creationId xmlns:a16="http://schemas.microsoft.com/office/drawing/2014/main" id="{20343C6C-B312-A900-20DD-FAED5A682D51}"/>
                  </a:ext>
                </a:extLst>
              </p:cNvPr>
              <p:cNvSpPr txBox="1"/>
              <p:nvPr/>
            </p:nvSpPr>
            <p:spPr>
              <a:xfrm>
                <a:off x="1992246" y="1119591"/>
                <a:ext cx="452250" cy="253916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vert="horz" wrap="square">
                <a:spAutoFit/>
              </a:bodyPr>
              <a:lstStyle>
                <a:defPPr>
                  <a:defRPr lang="ja-JP"/>
                </a:defPPr>
                <a:lvl1pPr marL="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ja-JP" sz="105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1</a:t>
                </a:r>
                <a:r>
                  <a:rPr lang="ja-JP" altLang="en-US" sz="105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　　</a:t>
                </a:r>
              </a:p>
            </p:txBody>
          </p:sp>
          <p:sp>
            <p:nvSpPr>
              <p:cNvPr id="10" name="テキスト ボックス 61">
                <a:extLst>
                  <a:ext uri="{FF2B5EF4-FFF2-40B4-BE49-F238E27FC236}">
                    <a16:creationId xmlns:a16="http://schemas.microsoft.com/office/drawing/2014/main" id="{09A2F99B-B3E8-87BC-5767-23EC028E26F3}"/>
                  </a:ext>
                </a:extLst>
              </p:cNvPr>
              <p:cNvSpPr txBox="1"/>
              <p:nvPr/>
            </p:nvSpPr>
            <p:spPr>
              <a:xfrm>
                <a:off x="2620077" y="1119591"/>
                <a:ext cx="452250" cy="253916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vert="horz" wrap="square">
                <a:spAutoFit/>
              </a:bodyPr>
              <a:lstStyle>
                <a:defPPr>
                  <a:defRPr lang="ja-JP"/>
                </a:defPPr>
                <a:lvl1pPr marL="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ja-JP" sz="105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2</a:t>
                </a:r>
                <a:r>
                  <a:rPr lang="ja-JP" altLang="en-US" sz="105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　　</a:t>
                </a:r>
              </a:p>
            </p:txBody>
          </p:sp>
          <p:sp>
            <p:nvSpPr>
              <p:cNvPr id="14" name="テキスト ボックス 61">
                <a:extLst>
                  <a:ext uri="{FF2B5EF4-FFF2-40B4-BE49-F238E27FC236}">
                    <a16:creationId xmlns:a16="http://schemas.microsoft.com/office/drawing/2014/main" id="{79269008-7705-4333-E199-C68981504D65}"/>
                  </a:ext>
                </a:extLst>
              </p:cNvPr>
              <p:cNvSpPr txBox="1"/>
              <p:nvPr/>
            </p:nvSpPr>
            <p:spPr>
              <a:xfrm>
                <a:off x="3247908" y="1119591"/>
                <a:ext cx="452250" cy="253916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vert="horz" wrap="square">
                <a:spAutoFit/>
              </a:bodyPr>
              <a:lstStyle>
                <a:defPPr>
                  <a:defRPr lang="ja-JP"/>
                </a:defPPr>
                <a:lvl1pPr marL="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ja-JP" sz="105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3</a:t>
                </a:r>
                <a:r>
                  <a:rPr lang="ja-JP" altLang="en-US" sz="105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　　</a:t>
                </a:r>
              </a:p>
            </p:txBody>
          </p:sp>
          <p:sp>
            <p:nvSpPr>
              <p:cNvPr id="17" name="テキスト ボックス 61">
                <a:extLst>
                  <a:ext uri="{FF2B5EF4-FFF2-40B4-BE49-F238E27FC236}">
                    <a16:creationId xmlns:a16="http://schemas.microsoft.com/office/drawing/2014/main" id="{1BEFA636-9876-91B8-4410-E3FEDAB5BA3A}"/>
                  </a:ext>
                </a:extLst>
              </p:cNvPr>
              <p:cNvSpPr txBox="1"/>
              <p:nvPr/>
            </p:nvSpPr>
            <p:spPr>
              <a:xfrm>
                <a:off x="3875739" y="1119591"/>
                <a:ext cx="452250" cy="253916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vert="horz" wrap="square">
                <a:spAutoFit/>
              </a:bodyPr>
              <a:lstStyle>
                <a:defPPr>
                  <a:defRPr lang="ja-JP"/>
                </a:defPPr>
                <a:lvl1pPr marL="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ja-JP" sz="105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4</a:t>
                </a:r>
                <a:r>
                  <a:rPr lang="ja-JP" altLang="en-US" sz="105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　　</a:t>
                </a:r>
              </a:p>
            </p:txBody>
          </p:sp>
          <p:sp>
            <p:nvSpPr>
              <p:cNvPr id="18" name="テキスト ボックス 61">
                <a:extLst>
                  <a:ext uri="{FF2B5EF4-FFF2-40B4-BE49-F238E27FC236}">
                    <a16:creationId xmlns:a16="http://schemas.microsoft.com/office/drawing/2014/main" id="{858E51F9-F3EC-F951-ED1C-FF62FE9E992B}"/>
                  </a:ext>
                </a:extLst>
              </p:cNvPr>
              <p:cNvSpPr txBox="1"/>
              <p:nvPr/>
            </p:nvSpPr>
            <p:spPr>
              <a:xfrm>
                <a:off x="4503571" y="1119591"/>
                <a:ext cx="452250" cy="253916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vert="horz" wrap="square">
                <a:spAutoFit/>
              </a:bodyPr>
              <a:lstStyle>
                <a:defPPr>
                  <a:defRPr lang="ja-JP"/>
                </a:defPPr>
                <a:lvl1pPr marL="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ja-JP" sz="105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5</a:t>
                </a:r>
                <a:r>
                  <a:rPr lang="ja-JP" altLang="en-US" sz="105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　　</a:t>
                </a:r>
              </a:p>
            </p:txBody>
          </p:sp>
          <p:sp>
            <p:nvSpPr>
              <p:cNvPr id="20" name="テキスト ボックス 61">
                <a:extLst>
                  <a:ext uri="{FF2B5EF4-FFF2-40B4-BE49-F238E27FC236}">
                    <a16:creationId xmlns:a16="http://schemas.microsoft.com/office/drawing/2014/main" id="{2078A036-FB56-4B2F-AFEB-4E1290B773A0}"/>
                  </a:ext>
                </a:extLst>
              </p:cNvPr>
              <p:cNvSpPr txBox="1"/>
              <p:nvPr/>
            </p:nvSpPr>
            <p:spPr>
              <a:xfrm>
                <a:off x="1992246" y="1436403"/>
                <a:ext cx="452250" cy="253916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vert="horz" wrap="square">
                <a:spAutoFit/>
              </a:bodyPr>
              <a:lstStyle>
                <a:defPPr>
                  <a:defRPr lang="ja-JP"/>
                </a:defPPr>
                <a:lvl1pPr marL="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ja-JP" altLang="en-US" sz="105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□　　</a:t>
                </a:r>
              </a:p>
            </p:txBody>
          </p:sp>
          <p:sp>
            <p:nvSpPr>
              <p:cNvPr id="21" name="テキスト ボックス 61">
                <a:extLst>
                  <a:ext uri="{FF2B5EF4-FFF2-40B4-BE49-F238E27FC236}">
                    <a16:creationId xmlns:a16="http://schemas.microsoft.com/office/drawing/2014/main" id="{D8B9A1C9-0846-6B00-960E-A4F7AB06870F}"/>
                  </a:ext>
                </a:extLst>
              </p:cNvPr>
              <p:cNvSpPr txBox="1"/>
              <p:nvPr/>
            </p:nvSpPr>
            <p:spPr>
              <a:xfrm>
                <a:off x="2620077" y="1436403"/>
                <a:ext cx="452250" cy="253916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vert="horz" wrap="square">
                <a:spAutoFit/>
              </a:bodyPr>
              <a:lstStyle>
                <a:defPPr>
                  <a:defRPr lang="ja-JP"/>
                </a:defPPr>
                <a:lvl1pPr marL="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ja-JP" altLang="en-US" sz="105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□　　</a:t>
                </a:r>
              </a:p>
            </p:txBody>
          </p:sp>
          <p:sp>
            <p:nvSpPr>
              <p:cNvPr id="22" name="テキスト ボックス 61">
                <a:extLst>
                  <a:ext uri="{FF2B5EF4-FFF2-40B4-BE49-F238E27FC236}">
                    <a16:creationId xmlns:a16="http://schemas.microsoft.com/office/drawing/2014/main" id="{148670DE-8F6B-95DC-C99C-589F2E8BD915}"/>
                  </a:ext>
                </a:extLst>
              </p:cNvPr>
              <p:cNvSpPr txBox="1"/>
              <p:nvPr/>
            </p:nvSpPr>
            <p:spPr>
              <a:xfrm>
                <a:off x="3247908" y="1436403"/>
                <a:ext cx="452250" cy="253916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vert="horz" wrap="square">
                <a:spAutoFit/>
              </a:bodyPr>
              <a:lstStyle>
                <a:defPPr>
                  <a:defRPr lang="ja-JP"/>
                </a:defPPr>
                <a:lvl1pPr marL="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ja-JP" altLang="en-US" sz="105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□ 　　</a:t>
                </a:r>
              </a:p>
            </p:txBody>
          </p:sp>
          <p:sp>
            <p:nvSpPr>
              <p:cNvPr id="23" name="テキスト ボックス 61">
                <a:extLst>
                  <a:ext uri="{FF2B5EF4-FFF2-40B4-BE49-F238E27FC236}">
                    <a16:creationId xmlns:a16="http://schemas.microsoft.com/office/drawing/2014/main" id="{17F342E7-C8C0-487E-9A46-26A8B289B059}"/>
                  </a:ext>
                </a:extLst>
              </p:cNvPr>
              <p:cNvSpPr txBox="1"/>
              <p:nvPr/>
            </p:nvSpPr>
            <p:spPr>
              <a:xfrm>
                <a:off x="3875739" y="1436403"/>
                <a:ext cx="452250" cy="253916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vert="horz" wrap="square">
                <a:spAutoFit/>
              </a:bodyPr>
              <a:lstStyle>
                <a:defPPr>
                  <a:defRPr lang="ja-JP"/>
                </a:defPPr>
                <a:lvl1pPr marL="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ja-JP" altLang="en-US" sz="105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□ 　　</a:t>
                </a:r>
              </a:p>
            </p:txBody>
          </p:sp>
          <p:sp>
            <p:nvSpPr>
              <p:cNvPr id="24" name="テキスト ボックス 61">
                <a:extLst>
                  <a:ext uri="{FF2B5EF4-FFF2-40B4-BE49-F238E27FC236}">
                    <a16:creationId xmlns:a16="http://schemas.microsoft.com/office/drawing/2014/main" id="{23C62594-8A7D-A49D-E67B-375962E8987B}"/>
                  </a:ext>
                </a:extLst>
              </p:cNvPr>
              <p:cNvSpPr txBox="1"/>
              <p:nvPr/>
            </p:nvSpPr>
            <p:spPr>
              <a:xfrm>
                <a:off x="4503571" y="1436403"/>
                <a:ext cx="452250" cy="253916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vert="horz" wrap="square">
                <a:spAutoFit/>
              </a:bodyPr>
              <a:lstStyle>
                <a:defPPr>
                  <a:defRPr lang="ja-JP"/>
                </a:defPPr>
                <a:lvl1pPr marL="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ja-JP" altLang="en-US" sz="105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□ 　　</a:t>
                </a:r>
              </a:p>
            </p:txBody>
          </p:sp>
        </p:grpSp>
      </p:grpSp>
      <p:sp>
        <p:nvSpPr>
          <p:cNvPr id="2" name="タイトル 1">
            <a:extLst>
              <a:ext uri="{FF2B5EF4-FFF2-40B4-BE49-F238E27FC236}">
                <a16:creationId xmlns:a16="http://schemas.microsoft.com/office/drawing/2014/main" id="{D7D8AF60-36F9-43AE-ADB9-422C9985CF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3985"/>
            <a:ext cx="6858000" cy="565917"/>
          </a:xfrm>
        </p:spPr>
        <p:txBody>
          <a:bodyPr anchor="ctr">
            <a:noAutofit/>
          </a:bodyPr>
          <a:lstStyle/>
          <a:p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高齢者向けスマホ体験会</a:t>
            </a:r>
            <a:endParaRPr kumimoji="1" lang="ja-JP" altLang="en-US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01" name="タイトル 1">
            <a:extLst>
              <a:ext uri="{FF2B5EF4-FFF2-40B4-BE49-F238E27FC236}">
                <a16:creationId xmlns:a16="http://schemas.microsoft.com/office/drawing/2014/main" id="{7BB1CC0C-3DE3-4FA4-B705-2CF554B91C2D}"/>
              </a:ext>
            </a:extLst>
          </p:cNvPr>
          <p:cNvSpPr txBox="1">
            <a:spLocks/>
          </p:cNvSpPr>
          <p:nvPr/>
        </p:nvSpPr>
        <p:spPr>
          <a:xfrm>
            <a:off x="-1571" y="466709"/>
            <a:ext cx="6858000" cy="2755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受講者アンケート</a:t>
            </a:r>
          </a:p>
        </p:txBody>
      </p:sp>
      <p:sp>
        <p:nvSpPr>
          <p:cNvPr id="9" name="テキスト ボックス 61">
            <a:extLst>
              <a:ext uri="{FF2B5EF4-FFF2-40B4-BE49-F238E27FC236}">
                <a16:creationId xmlns:a16="http://schemas.microsoft.com/office/drawing/2014/main" id="{53E1D060-37DF-BB28-2C5C-ACCD95B1D5FB}"/>
              </a:ext>
            </a:extLst>
          </p:cNvPr>
          <p:cNvSpPr txBox="1"/>
          <p:nvPr/>
        </p:nvSpPr>
        <p:spPr>
          <a:xfrm>
            <a:off x="136255" y="804308"/>
            <a:ext cx="1554433" cy="253916"/>
          </a:xfrm>
          <a:prstGeom prst="rect">
            <a:avLst/>
          </a:prstGeom>
          <a:solidFill>
            <a:srgbClr val="002060"/>
          </a:solidFill>
          <a:ln w="6350">
            <a:noFill/>
          </a:ln>
        </p:spPr>
        <p:txBody>
          <a:bodyPr vert="horz" wrap="square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5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講義内容について</a:t>
            </a: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3DEDE229-EF95-FCAD-0FC4-B814D67D0060}"/>
              </a:ext>
            </a:extLst>
          </p:cNvPr>
          <p:cNvSpPr/>
          <p:nvPr/>
        </p:nvSpPr>
        <p:spPr>
          <a:xfrm>
            <a:off x="126081" y="2746154"/>
            <a:ext cx="6595664" cy="1548000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</a:pPr>
            <a:endParaRPr lang="ja-JP" altLang="en-US" sz="1108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1" name="テキスト ボックス 61">
            <a:extLst>
              <a:ext uri="{FF2B5EF4-FFF2-40B4-BE49-F238E27FC236}">
                <a16:creationId xmlns:a16="http://schemas.microsoft.com/office/drawing/2014/main" id="{09280C74-3FCE-D5CC-6048-7168ADCD8132}"/>
              </a:ext>
            </a:extLst>
          </p:cNvPr>
          <p:cNvSpPr txBox="1"/>
          <p:nvPr/>
        </p:nvSpPr>
        <p:spPr>
          <a:xfrm>
            <a:off x="124331" y="2744031"/>
            <a:ext cx="1554433" cy="253916"/>
          </a:xfrm>
          <a:prstGeom prst="rect">
            <a:avLst/>
          </a:prstGeom>
          <a:solidFill>
            <a:srgbClr val="002060">
              <a:alpha val="50000"/>
            </a:srgbClr>
          </a:solidFill>
          <a:ln w="6350">
            <a:noFill/>
          </a:ln>
        </p:spPr>
        <p:txBody>
          <a:bodyPr vert="horz" wrap="square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5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２．満足度</a:t>
            </a:r>
          </a:p>
        </p:txBody>
      </p:sp>
      <p:sp>
        <p:nvSpPr>
          <p:cNvPr id="32" name="矢印: 五方向 31">
            <a:extLst>
              <a:ext uri="{FF2B5EF4-FFF2-40B4-BE49-F238E27FC236}">
                <a16:creationId xmlns:a16="http://schemas.microsoft.com/office/drawing/2014/main" id="{13449428-4E68-F966-DB67-18CFF20C8D87}"/>
              </a:ext>
            </a:extLst>
          </p:cNvPr>
          <p:cNvSpPr/>
          <p:nvPr/>
        </p:nvSpPr>
        <p:spPr>
          <a:xfrm>
            <a:off x="298000" y="3547139"/>
            <a:ext cx="1537230" cy="253916"/>
          </a:xfrm>
          <a:prstGeom prst="homePlate">
            <a:avLst>
              <a:gd name="adj" fmla="val 0"/>
            </a:avLst>
          </a:prstGeom>
          <a:solidFill>
            <a:srgbClr val="00206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理由</a:t>
            </a: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8852BA27-31DD-1599-2CB6-E7A8D56669E0}"/>
              </a:ext>
            </a:extLst>
          </p:cNvPr>
          <p:cNvSpPr txBox="1"/>
          <p:nvPr/>
        </p:nvSpPr>
        <p:spPr>
          <a:xfrm>
            <a:off x="272060" y="3822648"/>
            <a:ext cx="641850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------------------------------------------------------------------------------------------------------------------------------------------------------------------------------------------</a:t>
            </a:r>
          </a:p>
        </p:txBody>
      </p:sp>
      <p:grpSp>
        <p:nvGrpSpPr>
          <p:cNvPr id="34" name="グループ化 33">
            <a:extLst>
              <a:ext uri="{FF2B5EF4-FFF2-40B4-BE49-F238E27FC236}">
                <a16:creationId xmlns:a16="http://schemas.microsoft.com/office/drawing/2014/main" id="{D957FABC-4669-5D2E-8787-AA71EF262DC7}"/>
              </a:ext>
            </a:extLst>
          </p:cNvPr>
          <p:cNvGrpSpPr/>
          <p:nvPr/>
        </p:nvGrpSpPr>
        <p:grpSpPr>
          <a:xfrm>
            <a:off x="136255" y="2996882"/>
            <a:ext cx="6585490" cy="570728"/>
            <a:chOff x="136255" y="1119591"/>
            <a:chExt cx="6585490" cy="570728"/>
          </a:xfrm>
        </p:grpSpPr>
        <p:sp>
          <p:nvSpPr>
            <p:cNvPr id="35" name="テキスト ボックス 61">
              <a:extLst>
                <a:ext uri="{FF2B5EF4-FFF2-40B4-BE49-F238E27FC236}">
                  <a16:creationId xmlns:a16="http://schemas.microsoft.com/office/drawing/2014/main" id="{C3E91DAC-5F77-D9CF-1DB0-F5D04B7326F5}"/>
                </a:ext>
              </a:extLst>
            </p:cNvPr>
            <p:cNvSpPr txBox="1"/>
            <p:nvPr/>
          </p:nvSpPr>
          <p:spPr>
            <a:xfrm>
              <a:off x="136255" y="1119591"/>
              <a:ext cx="1542509" cy="253916"/>
            </a:xfrm>
            <a:prstGeom prst="rect">
              <a:avLst/>
            </a:prstGeom>
            <a:noFill/>
            <a:ln w="6350">
              <a:noFill/>
            </a:ln>
          </p:spPr>
          <p:txBody>
            <a:bodyPr vert="horz" wrap="square"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ja-JP" altLang="en-US" sz="105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満足できた　　　</a:t>
              </a:r>
            </a:p>
          </p:txBody>
        </p:sp>
        <p:sp>
          <p:nvSpPr>
            <p:cNvPr id="36" name="テキスト ボックス 61">
              <a:extLst>
                <a:ext uri="{FF2B5EF4-FFF2-40B4-BE49-F238E27FC236}">
                  <a16:creationId xmlns:a16="http://schemas.microsoft.com/office/drawing/2014/main" id="{A0F72B2A-A3E2-0FD4-5191-14D763AF74AD}"/>
                </a:ext>
              </a:extLst>
            </p:cNvPr>
            <p:cNvSpPr txBox="1"/>
            <p:nvPr/>
          </p:nvSpPr>
          <p:spPr>
            <a:xfrm>
              <a:off x="5179236" y="1119591"/>
              <a:ext cx="1542509" cy="253916"/>
            </a:xfrm>
            <a:prstGeom prst="rect">
              <a:avLst/>
            </a:prstGeom>
            <a:noFill/>
            <a:ln w="6350">
              <a:noFill/>
            </a:ln>
          </p:spPr>
          <p:txBody>
            <a:bodyPr vert="horz" wrap="square"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ja-JP" altLang="en-US" sz="105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満足できなかった　　　</a:t>
              </a:r>
            </a:p>
          </p:txBody>
        </p:sp>
        <p:grpSp>
          <p:nvGrpSpPr>
            <p:cNvPr id="37" name="グループ化 36">
              <a:extLst>
                <a:ext uri="{FF2B5EF4-FFF2-40B4-BE49-F238E27FC236}">
                  <a16:creationId xmlns:a16="http://schemas.microsoft.com/office/drawing/2014/main" id="{2B134A0C-7DD4-869A-88C7-854E7B82C392}"/>
                </a:ext>
              </a:extLst>
            </p:cNvPr>
            <p:cNvGrpSpPr/>
            <p:nvPr/>
          </p:nvGrpSpPr>
          <p:grpSpPr>
            <a:xfrm>
              <a:off x="1992246" y="1119591"/>
              <a:ext cx="2963575" cy="570728"/>
              <a:chOff x="1992246" y="1119591"/>
              <a:chExt cx="2963575" cy="570728"/>
            </a:xfrm>
          </p:grpSpPr>
          <p:sp>
            <p:nvSpPr>
              <p:cNvPr id="38" name="テキスト ボックス 61">
                <a:extLst>
                  <a:ext uri="{FF2B5EF4-FFF2-40B4-BE49-F238E27FC236}">
                    <a16:creationId xmlns:a16="http://schemas.microsoft.com/office/drawing/2014/main" id="{0C8570B4-C9B0-7A78-35E3-7E811CCD24B0}"/>
                  </a:ext>
                </a:extLst>
              </p:cNvPr>
              <p:cNvSpPr txBox="1"/>
              <p:nvPr/>
            </p:nvSpPr>
            <p:spPr>
              <a:xfrm>
                <a:off x="1992246" y="1119591"/>
                <a:ext cx="452250" cy="253916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vert="horz" wrap="square">
                <a:spAutoFit/>
              </a:bodyPr>
              <a:lstStyle>
                <a:defPPr>
                  <a:defRPr lang="ja-JP"/>
                </a:defPPr>
                <a:lvl1pPr marL="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ja-JP" sz="105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1</a:t>
                </a:r>
                <a:r>
                  <a:rPr lang="ja-JP" altLang="en-US" sz="105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　　</a:t>
                </a:r>
              </a:p>
            </p:txBody>
          </p:sp>
          <p:sp>
            <p:nvSpPr>
              <p:cNvPr id="40" name="テキスト ボックス 61">
                <a:extLst>
                  <a:ext uri="{FF2B5EF4-FFF2-40B4-BE49-F238E27FC236}">
                    <a16:creationId xmlns:a16="http://schemas.microsoft.com/office/drawing/2014/main" id="{F7DEA9D5-3C34-C12F-2903-3E0341C92A65}"/>
                  </a:ext>
                </a:extLst>
              </p:cNvPr>
              <p:cNvSpPr txBox="1"/>
              <p:nvPr/>
            </p:nvSpPr>
            <p:spPr>
              <a:xfrm>
                <a:off x="2620077" y="1119591"/>
                <a:ext cx="452250" cy="253916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vert="horz" wrap="square">
                <a:spAutoFit/>
              </a:bodyPr>
              <a:lstStyle>
                <a:defPPr>
                  <a:defRPr lang="ja-JP"/>
                </a:defPPr>
                <a:lvl1pPr marL="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ja-JP" sz="105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2</a:t>
                </a:r>
                <a:r>
                  <a:rPr lang="ja-JP" altLang="en-US" sz="105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　　</a:t>
                </a:r>
              </a:p>
            </p:txBody>
          </p:sp>
          <p:sp>
            <p:nvSpPr>
              <p:cNvPr id="41" name="テキスト ボックス 61">
                <a:extLst>
                  <a:ext uri="{FF2B5EF4-FFF2-40B4-BE49-F238E27FC236}">
                    <a16:creationId xmlns:a16="http://schemas.microsoft.com/office/drawing/2014/main" id="{6470D156-2651-3E7D-6A3F-136DA87686B5}"/>
                  </a:ext>
                </a:extLst>
              </p:cNvPr>
              <p:cNvSpPr txBox="1"/>
              <p:nvPr/>
            </p:nvSpPr>
            <p:spPr>
              <a:xfrm>
                <a:off x="3247908" y="1119591"/>
                <a:ext cx="452250" cy="253916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vert="horz" wrap="square">
                <a:spAutoFit/>
              </a:bodyPr>
              <a:lstStyle>
                <a:defPPr>
                  <a:defRPr lang="ja-JP"/>
                </a:defPPr>
                <a:lvl1pPr marL="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ja-JP" sz="105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3</a:t>
                </a:r>
                <a:r>
                  <a:rPr lang="ja-JP" altLang="en-US" sz="105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　　</a:t>
                </a:r>
              </a:p>
            </p:txBody>
          </p:sp>
          <p:sp>
            <p:nvSpPr>
              <p:cNvPr id="42" name="テキスト ボックス 61">
                <a:extLst>
                  <a:ext uri="{FF2B5EF4-FFF2-40B4-BE49-F238E27FC236}">
                    <a16:creationId xmlns:a16="http://schemas.microsoft.com/office/drawing/2014/main" id="{7E49A3D4-66DA-00A9-C7EA-247E079C225C}"/>
                  </a:ext>
                </a:extLst>
              </p:cNvPr>
              <p:cNvSpPr txBox="1"/>
              <p:nvPr/>
            </p:nvSpPr>
            <p:spPr>
              <a:xfrm>
                <a:off x="3875739" y="1119591"/>
                <a:ext cx="452250" cy="253916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vert="horz" wrap="square">
                <a:spAutoFit/>
              </a:bodyPr>
              <a:lstStyle>
                <a:defPPr>
                  <a:defRPr lang="ja-JP"/>
                </a:defPPr>
                <a:lvl1pPr marL="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ja-JP" sz="105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4</a:t>
                </a:r>
                <a:r>
                  <a:rPr lang="ja-JP" altLang="en-US" sz="105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　　</a:t>
                </a:r>
              </a:p>
            </p:txBody>
          </p:sp>
          <p:sp>
            <p:nvSpPr>
              <p:cNvPr id="51" name="テキスト ボックス 61">
                <a:extLst>
                  <a:ext uri="{FF2B5EF4-FFF2-40B4-BE49-F238E27FC236}">
                    <a16:creationId xmlns:a16="http://schemas.microsoft.com/office/drawing/2014/main" id="{B0E16189-0326-9D78-4A14-70AF37761D8C}"/>
                  </a:ext>
                </a:extLst>
              </p:cNvPr>
              <p:cNvSpPr txBox="1"/>
              <p:nvPr/>
            </p:nvSpPr>
            <p:spPr>
              <a:xfrm>
                <a:off x="4503571" y="1119591"/>
                <a:ext cx="452250" cy="253916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vert="horz" wrap="square">
                <a:spAutoFit/>
              </a:bodyPr>
              <a:lstStyle>
                <a:defPPr>
                  <a:defRPr lang="ja-JP"/>
                </a:defPPr>
                <a:lvl1pPr marL="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ja-JP" sz="105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5</a:t>
                </a:r>
                <a:r>
                  <a:rPr lang="ja-JP" altLang="en-US" sz="105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　　</a:t>
                </a:r>
              </a:p>
            </p:txBody>
          </p:sp>
          <p:sp>
            <p:nvSpPr>
              <p:cNvPr id="52" name="テキスト ボックス 61">
                <a:extLst>
                  <a:ext uri="{FF2B5EF4-FFF2-40B4-BE49-F238E27FC236}">
                    <a16:creationId xmlns:a16="http://schemas.microsoft.com/office/drawing/2014/main" id="{283FA19B-23A1-A6AF-F878-E5CF1F3F6382}"/>
                  </a:ext>
                </a:extLst>
              </p:cNvPr>
              <p:cNvSpPr txBox="1"/>
              <p:nvPr/>
            </p:nvSpPr>
            <p:spPr>
              <a:xfrm>
                <a:off x="1992246" y="1436403"/>
                <a:ext cx="452250" cy="253916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vert="horz" wrap="square">
                <a:spAutoFit/>
              </a:bodyPr>
              <a:lstStyle>
                <a:defPPr>
                  <a:defRPr lang="ja-JP"/>
                </a:defPPr>
                <a:lvl1pPr marL="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ja-JP" altLang="en-US" sz="105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□　　</a:t>
                </a:r>
              </a:p>
            </p:txBody>
          </p:sp>
          <p:sp>
            <p:nvSpPr>
              <p:cNvPr id="53" name="テキスト ボックス 61">
                <a:extLst>
                  <a:ext uri="{FF2B5EF4-FFF2-40B4-BE49-F238E27FC236}">
                    <a16:creationId xmlns:a16="http://schemas.microsoft.com/office/drawing/2014/main" id="{E4112CF9-FA9F-F4BD-5EC6-BAB184099183}"/>
                  </a:ext>
                </a:extLst>
              </p:cNvPr>
              <p:cNvSpPr txBox="1"/>
              <p:nvPr/>
            </p:nvSpPr>
            <p:spPr>
              <a:xfrm>
                <a:off x="2620077" y="1436403"/>
                <a:ext cx="452250" cy="253916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vert="horz" wrap="square">
                <a:spAutoFit/>
              </a:bodyPr>
              <a:lstStyle>
                <a:defPPr>
                  <a:defRPr lang="ja-JP"/>
                </a:defPPr>
                <a:lvl1pPr marL="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ja-JP" altLang="en-US" sz="105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□　　</a:t>
                </a:r>
              </a:p>
            </p:txBody>
          </p:sp>
          <p:sp>
            <p:nvSpPr>
              <p:cNvPr id="65" name="テキスト ボックス 61">
                <a:extLst>
                  <a:ext uri="{FF2B5EF4-FFF2-40B4-BE49-F238E27FC236}">
                    <a16:creationId xmlns:a16="http://schemas.microsoft.com/office/drawing/2014/main" id="{D81BD9CF-1783-70C1-06D9-6AED312D90B0}"/>
                  </a:ext>
                </a:extLst>
              </p:cNvPr>
              <p:cNvSpPr txBox="1"/>
              <p:nvPr/>
            </p:nvSpPr>
            <p:spPr>
              <a:xfrm>
                <a:off x="3247908" y="1436403"/>
                <a:ext cx="452250" cy="253916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vert="horz" wrap="square">
                <a:spAutoFit/>
              </a:bodyPr>
              <a:lstStyle>
                <a:defPPr>
                  <a:defRPr lang="ja-JP"/>
                </a:defPPr>
                <a:lvl1pPr marL="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ja-JP" altLang="en-US" sz="105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□ 　　</a:t>
                </a:r>
              </a:p>
            </p:txBody>
          </p:sp>
          <p:sp>
            <p:nvSpPr>
              <p:cNvPr id="70" name="テキスト ボックス 61">
                <a:extLst>
                  <a:ext uri="{FF2B5EF4-FFF2-40B4-BE49-F238E27FC236}">
                    <a16:creationId xmlns:a16="http://schemas.microsoft.com/office/drawing/2014/main" id="{21FDE3F7-F967-E475-97F6-7D52A29E34C2}"/>
                  </a:ext>
                </a:extLst>
              </p:cNvPr>
              <p:cNvSpPr txBox="1"/>
              <p:nvPr/>
            </p:nvSpPr>
            <p:spPr>
              <a:xfrm>
                <a:off x="3875739" y="1436403"/>
                <a:ext cx="452250" cy="253916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vert="horz" wrap="square">
                <a:spAutoFit/>
              </a:bodyPr>
              <a:lstStyle>
                <a:defPPr>
                  <a:defRPr lang="ja-JP"/>
                </a:defPPr>
                <a:lvl1pPr marL="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ja-JP" altLang="en-US" sz="105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□ 　　</a:t>
                </a:r>
              </a:p>
            </p:txBody>
          </p:sp>
          <p:sp>
            <p:nvSpPr>
              <p:cNvPr id="73" name="テキスト ボックス 61">
                <a:extLst>
                  <a:ext uri="{FF2B5EF4-FFF2-40B4-BE49-F238E27FC236}">
                    <a16:creationId xmlns:a16="http://schemas.microsoft.com/office/drawing/2014/main" id="{F80C6E90-F7C3-DF45-E02E-C905AA44707C}"/>
                  </a:ext>
                </a:extLst>
              </p:cNvPr>
              <p:cNvSpPr txBox="1"/>
              <p:nvPr/>
            </p:nvSpPr>
            <p:spPr>
              <a:xfrm>
                <a:off x="4503571" y="1436403"/>
                <a:ext cx="452250" cy="253916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vert="horz" wrap="square">
                <a:spAutoFit/>
              </a:bodyPr>
              <a:lstStyle>
                <a:defPPr>
                  <a:defRPr lang="ja-JP"/>
                </a:defPPr>
                <a:lvl1pPr marL="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ja-JP" altLang="en-US" sz="105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□ 　　</a:t>
                </a:r>
              </a:p>
            </p:txBody>
          </p:sp>
        </p:grpSp>
      </p:grpSp>
      <p:sp>
        <p:nvSpPr>
          <p:cNvPr id="74" name="テキスト ボックス 61">
            <a:extLst>
              <a:ext uri="{FF2B5EF4-FFF2-40B4-BE49-F238E27FC236}">
                <a16:creationId xmlns:a16="http://schemas.microsoft.com/office/drawing/2014/main" id="{F73E313D-5333-B3EB-29F9-2B35B7967717}"/>
              </a:ext>
            </a:extLst>
          </p:cNvPr>
          <p:cNvSpPr txBox="1"/>
          <p:nvPr/>
        </p:nvSpPr>
        <p:spPr>
          <a:xfrm>
            <a:off x="136255" y="6072245"/>
            <a:ext cx="1554433" cy="253916"/>
          </a:xfrm>
          <a:prstGeom prst="rect">
            <a:avLst/>
          </a:prstGeom>
          <a:solidFill>
            <a:srgbClr val="002060"/>
          </a:solidFill>
          <a:ln w="6350">
            <a:noFill/>
          </a:ln>
        </p:spPr>
        <p:txBody>
          <a:bodyPr vert="horz" wrap="square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5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教材について</a:t>
            </a:r>
          </a:p>
        </p:txBody>
      </p:sp>
      <p:sp>
        <p:nvSpPr>
          <p:cNvPr id="76" name="正方形/長方形 75">
            <a:extLst>
              <a:ext uri="{FF2B5EF4-FFF2-40B4-BE49-F238E27FC236}">
                <a16:creationId xmlns:a16="http://schemas.microsoft.com/office/drawing/2014/main" id="{AE3527CA-2D3E-7FE9-65C4-3E9DDACBAEF7}"/>
              </a:ext>
            </a:extLst>
          </p:cNvPr>
          <p:cNvSpPr/>
          <p:nvPr/>
        </p:nvSpPr>
        <p:spPr>
          <a:xfrm>
            <a:off x="126081" y="6381863"/>
            <a:ext cx="6595664" cy="1512000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</a:pPr>
            <a:endParaRPr lang="ja-JP" altLang="en-US" sz="1108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77" name="テキスト ボックス 61">
            <a:extLst>
              <a:ext uri="{FF2B5EF4-FFF2-40B4-BE49-F238E27FC236}">
                <a16:creationId xmlns:a16="http://schemas.microsoft.com/office/drawing/2014/main" id="{664E72FA-1E2C-B736-81D7-E9B9BB3A0662}"/>
              </a:ext>
            </a:extLst>
          </p:cNvPr>
          <p:cNvSpPr txBox="1"/>
          <p:nvPr/>
        </p:nvSpPr>
        <p:spPr>
          <a:xfrm>
            <a:off x="124331" y="6379740"/>
            <a:ext cx="1554433" cy="253916"/>
          </a:xfrm>
          <a:prstGeom prst="rect">
            <a:avLst/>
          </a:prstGeom>
          <a:solidFill>
            <a:srgbClr val="002060">
              <a:alpha val="50000"/>
            </a:srgbClr>
          </a:solidFill>
          <a:ln w="6350">
            <a:noFill/>
          </a:ln>
        </p:spPr>
        <p:txBody>
          <a:bodyPr vert="horz" wrap="square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105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4</a:t>
            </a:r>
            <a:r>
              <a:rPr lang="ja-JP" altLang="en-US" sz="105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．わかりやすさ</a:t>
            </a:r>
          </a:p>
        </p:txBody>
      </p:sp>
      <p:sp>
        <p:nvSpPr>
          <p:cNvPr id="78" name="矢印: 五方向 77">
            <a:extLst>
              <a:ext uri="{FF2B5EF4-FFF2-40B4-BE49-F238E27FC236}">
                <a16:creationId xmlns:a16="http://schemas.microsoft.com/office/drawing/2014/main" id="{04C66608-0119-7691-021F-76189BEF8451}"/>
              </a:ext>
            </a:extLst>
          </p:cNvPr>
          <p:cNvSpPr/>
          <p:nvPr/>
        </p:nvSpPr>
        <p:spPr>
          <a:xfrm>
            <a:off x="298000" y="7182848"/>
            <a:ext cx="1537230" cy="253916"/>
          </a:xfrm>
          <a:prstGeom prst="homePlate">
            <a:avLst>
              <a:gd name="adj" fmla="val 0"/>
            </a:avLst>
          </a:prstGeom>
          <a:solidFill>
            <a:srgbClr val="00206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理由</a:t>
            </a:r>
          </a:p>
        </p:txBody>
      </p:sp>
      <p:sp>
        <p:nvSpPr>
          <p:cNvPr id="79" name="テキスト ボックス 78">
            <a:extLst>
              <a:ext uri="{FF2B5EF4-FFF2-40B4-BE49-F238E27FC236}">
                <a16:creationId xmlns:a16="http://schemas.microsoft.com/office/drawing/2014/main" id="{188AAC6C-0F8B-91C7-4A1F-457BCE8DC8A8}"/>
              </a:ext>
            </a:extLst>
          </p:cNvPr>
          <p:cNvSpPr txBox="1"/>
          <p:nvPr/>
        </p:nvSpPr>
        <p:spPr>
          <a:xfrm>
            <a:off x="272060" y="7458357"/>
            <a:ext cx="641850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------------------------------------------------------------------------------------------------------------------------------------------------------------------------------------------</a:t>
            </a:r>
          </a:p>
        </p:txBody>
      </p:sp>
      <p:grpSp>
        <p:nvGrpSpPr>
          <p:cNvPr id="80" name="グループ化 79">
            <a:extLst>
              <a:ext uri="{FF2B5EF4-FFF2-40B4-BE49-F238E27FC236}">
                <a16:creationId xmlns:a16="http://schemas.microsoft.com/office/drawing/2014/main" id="{CAFC9E38-BB8A-AE93-AD32-88F2E360BE61}"/>
              </a:ext>
            </a:extLst>
          </p:cNvPr>
          <p:cNvGrpSpPr/>
          <p:nvPr/>
        </p:nvGrpSpPr>
        <p:grpSpPr>
          <a:xfrm>
            <a:off x="136255" y="6632591"/>
            <a:ext cx="6585490" cy="570728"/>
            <a:chOff x="136255" y="1119591"/>
            <a:chExt cx="6585490" cy="570728"/>
          </a:xfrm>
        </p:grpSpPr>
        <p:sp>
          <p:nvSpPr>
            <p:cNvPr id="81" name="テキスト ボックス 61">
              <a:extLst>
                <a:ext uri="{FF2B5EF4-FFF2-40B4-BE49-F238E27FC236}">
                  <a16:creationId xmlns:a16="http://schemas.microsoft.com/office/drawing/2014/main" id="{75C3CFF1-5829-BF2D-EBA2-A780E796890A}"/>
                </a:ext>
              </a:extLst>
            </p:cNvPr>
            <p:cNvSpPr txBox="1"/>
            <p:nvPr/>
          </p:nvSpPr>
          <p:spPr>
            <a:xfrm>
              <a:off x="136255" y="1119591"/>
              <a:ext cx="1542509" cy="253916"/>
            </a:xfrm>
            <a:prstGeom prst="rect">
              <a:avLst/>
            </a:prstGeom>
            <a:noFill/>
            <a:ln w="6350">
              <a:noFill/>
            </a:ln>
          </p:spPr>
          <p:txBody>
            <a:bodyPr vert="horz" wrap="square"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ja-JP" altLang="en-US" sz="105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わかりやすかった　　　</a:t>
              </a:r>
            </a:p>
          </p:txBody>
        </p:sp>
        <p:sp>
          <p:nvSpPr>
            <p:cNvPr id="84" name="テキスト ボックス 61">
              <a:extLst>
                <a:ext uri="{FF2B5EF4-FFF2-40B4-BE49-F238E27FC236}">
                  <a16:creationId xmlns:a16="http://schemas.microsoft.com/office/drawing/2014/main" id="{1AF9C4AD-6959-4340-54FA-FAB770D1281D}"/>
                </a:ext>
              </a:extLst>
            </p:cNvPr>
            <p:cNvSpPr txBox="1"/>
            <p:nvPr/>
          </p:nvSpPr>
          <p:spPr>
            <a:xfrm>
              <a:off x="5179236" y="1119591"/>
              <a:ext cx="1542509" cy="253916"/>
            </a:xfrm>
            <a:prstGeom prst="rect">
              <a:avLst/>
            </a:prstGeom>
            <a:noFill/>
            <a:ln w="6350">
              <a:noFill/>
            </a:ln>
          </p:spPr>
          <p:txBody>
            <a:bodyPr vert="horz" wrap="square"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ja-JP" altLang="en-US" sz="105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わかりづらかった　　　</a:t>
              </a:r>
            </a:p>
          </p:txBody>
        </p:sp>
        <p:grpSp>
          <p:nvGrpSpPr>
            <p:cNvPr id="86" name="グループ化 85">
              <a:extLst>
                <a:ext uri="{FF2B5EF4-FFF2-40B4-BE49-F238E27FC236}">
                  <a16:creationId xmlns:a16="http://schemas.microsoft.com/office/drawing/2014/main" id="{6977DC1C-8206-DF2E-E620-05634599CDFE}"/>
                </a:ext>
              </a:extLst>
            </p:cNvPr>
            <p:cNvGrpSpPr/>
            <p:nvPr/>
          </p:nvGrpSpPr>
          <p:grpSpPr>
            <a:xfrm>
              <a:off x="1992246" y="1119591"/>
              <a:ext cx="2963575" cy="570728"/>
              <a:chOff x="1992246" y="1119591"/>
              <a:chExt cx="2963575" cy="570728"/>
            </a:xfrm>
          </p:grpSpPr>
          <p:sp>
            <p:nvSpPr>
              <p:cNvPr id="87" name="テキスト ボックス 61">
                <a:extLst>
                  <a:ext uri="{FF2B5EF4-FFF2-40B4-BE49-F238E27FC236}">
                    <a16:creationId xmlns:a16="http://schemas.microsoft.com/office/drawing/2014/main" id="{0DF92388-0F07-1423-C8A8-9C1B18772E4D}"/>
                  </a:ext>
                </a:extLst>
              </p:cNvPr>
              <p:cNvSpPr txBox="1"/>
              <p:nvPr/>
            </p:nvSpPr>
            <p:spPr>
              <a:xfrm>
                <a:off x="1992246" y="1119591"/>
                <a:ext cx="452250" cy="253916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vert="horz" wrap="square">
                <a:spAutoFit/>
              </a:bodyPr>
              <a:lstStyle>
                <a:defPPr>
                  <a:defRPr lang="ja-JP"/>
                </a:defPPr>
                <a:lvl1pPr marL="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ja-JP" sz="105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1</a:t>
                </a:r>
                <a:r>
                  <a:rPr lang="ja-JP" altLang="en-US" sz="105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　　</a:t>
                </a:r>
              </a:p>
            </p:txBody>
          </p:sp>
          <p:sp>
            <p:nvSpPr>
              <p:cNvPr id="90" name="テキスト ボックス 61">
                <a:extLst>
                  <a:ext uri="{FF2B5EF4-FFF2-40B4-BE49-F238E27FC236}">
                    <a16:creationId xmlns:a16="http://schemas.microsoft.com/office/drawing/2014/main" id="{648597D3-B4E6-1A54-9506-84D992360CA9}"/>
                  </a:ext>
                </a:extLst>
              </p:cNvPr>
              <p:cNvSpPr txBox="1"/>
              <p:nvPr/>
            </p:nvSpPr>
            <p:spPr>
              <a:xfrm>
                <a:off x="2620077" y="1119591"/>
                <a:ext cx="452250" cy="253916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vert="horz" wrap="square">
                <a:spAutoFit/>
              </a:bodyPr>
              <a:lstStyle>
                <a:defPPr>
                  <a:defRPr lang="ja-JP"/>
                </a:defPPr>
                <a:lvl1pPr marL="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ja-JP" sz="105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2</a:t>
                </a:r>
                <a:r>
                  <a:rPr lang="ja-JP" altLang="en-US" sz="105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　　</a:t>
                </a:r>
              </a:p>
            </p:txBody>
          </p:sp>
          <p:sp>
            <p:nvSpPr>
              <p:cNvPr id="91" name="テキスト ボックス 61">
                <a:extLst>
                  <a:ext uri="{FF2B5EF4-FFF2-40B4-BE49-F238E27FC236}">
                    <a16:creationId xmlns:a16="http://schemas.microsoft.com/office/drawing/2014/main" id="{1B6F59BF-77EA-79D8-C242-381B9D88C8ED}"/>
                  </a:ext>
                </a:extLst>
              </p:cNvPr>
              <p:cNvSpPr txBox="1"/>
              <p:nvPr/>
            </p:nvSpPr>
            <p:spPr>
              <a:xfrm>
                <a:off x="3247908" y="1119591"/>
                <a:ext cx="452250" cy="253916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vert="horz" wrap="square">
                <a:spAutoFit/>
              </a:bodyPr>
              <a:lstStyle>
                <a:defPPr>
                  <a:defRPr lang="ja-JP"/>
                </a:defPPr>
                <a:lvl1pPr marL="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ja-JP" sz="105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3</a:t>
                </a:r>
                <a:r>
                  <a:rPr lang="ja-JP" altLang="en-US" sz="105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　　</a:t>
                </a:r>
              </a:p>
            </p:txBody>
          </p:sp>
          <p:sp>
            <p:nvSpPr>
              <p:cNvPr id="93" name="テキスト ボックス 61">
                <a:extLst>
                  <a:ext uri="{FF2B5EF4-FFF2-40B4-BE49-F238E27FC236}">
                    <a16:creationId xmlns:a16="http://schemas.microsoft.com/office/drawing/2014/main" id="{1E973ACD-6633-DE23-64A5-9EB9A80D918A}"/>
                  </a:ext>
                </a:extLst>
              </p:cNvPr>
              <p:cNvSpPr txBox="1"/>
              <p:nvPr/>
            </p:nvSpPr>
            <p:spPr>
              <a:xfrm>
                <a:off x="3875739" y="1119591"/>
                <a:ext cx="452250" cy="253916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vert="horz" wrap="square">
                <a:spAutoFit/>
              </a:bodyPr>
              <a:lstStyle>
                <a:defPPr>
                  <a:defRPr lang="ja-JP"/>
                </a:defPPr>
                <a:lvl1pPr marL="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ja-JP" sz="105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4</a:t>
                </a:r>
                <a:r>
                  <a:rPr lang="ja-JP" altLang="en-US" sz="105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　　</a:t>
                </a:r>
              </a:p>
            </p:txBody>
          </p:sp>
          <p:sp>
            <p:nvSpPr>
              <p:cNvPr id="94" name="テキスト ボックス 61">
                <a:extLst>
                  <a:ext uri="{FF2B5EF4-FFF2-40B4-BE49-F238E27FC236}">
                    <a16:creationId xmlns:a16="http://schemas.microsoft.com/office/drawing/2014/main" id="{7C697EEE-70A9-9AD9-6E75-33E8E00B2707}"/>
                  </a:ext>
                </a:extLst>
              </p:cNvPr>
              <p:cNvSpPr txBox="1"/>
              <p:nvPr/>
            </p:nvSpPr>
            <p:spPr>
              <a:xfrm>
                <a:off x="4503571" y="1119591"/>
                <a:ext cx="452250" cy="253916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vert="horz" wrap="square">
                <a:spAutoFit/>
              </a:bodyPr>
              <a:lstStyle>
                <a:defPPr>
                  <a:defRPr lang="ja-JP"/>
                </a:defPPr>
                <a:lvl1pPr marL="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ja-JP" sz="105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5</a:t>
                </a:r>
                <a:r>
                  <a:rPr lang="ja-JP" altLang="en-US" sz="105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　　</a:t>
                </a:r>
              </a:p>
            </p:txBody>
          </p:sp>
          <p:sp>
            <p:nvSpPr>
              <p:cNvPr id="102" name="テキスト ボックス 61">
                <a:extLst>
                  <a:ext uri="{FF2B5EF4-FFF2-40B4-BE49-F238E27FC236}">
                    <a16:creationId xmlns:a16="http://schemas.microsoft.com/office/drawing/2014/main" id="{84E2B90A-4C42-E60E-B969-3673E4EBD956}"/>
                  </a:ext>
                </a:extLst>
              </p:cNvPr>
              <p:cNvSpPr txBox="1"/>
              <p:nvPr/>
            </p:nvSpPr>
            <p:spPr>
              <a:xfrm>
                <a:off x="1992246" y="1436403"/>
                <a:ext cx="452250" cy="253916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vert="horz" wrap="square">
                <a:spAutoFit/>
              </a:bodyPr>
              <a:lstStyle>
                <a:defPPr>
                  <a:defRPr lang="ja-JP"/>
                </a:defPPr>
                <a:lvl1pPr marL="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ja-JP" altLang="en-US" sz="105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□　　</a:t>
                </a:r>
              </a:p>
            </p:txBody>
          </p:sp>
          <p:sp>
            <p:nvSpPr>
              <p:cNvPr id="103" name="テキスト ボックス 61">
                <a:extLst>
                  <a:ext uri="{FF2B5EF4-FFF2-40B4-BE49-F238E27FC236}">
                    <a16:creationId xmlns:a16="http://schemas.microsoft.com/office/drawing/2014/main" id="{19F633C8-D8B7-DCFB-7E76-9CAA8F262260}"/>
                  </a:ext>
                </a:extLst>
              </p:cNvPr>
              <p:cNvSpPr txBox="1"/>
              <p:nvPr/>
            </p:nvSpPr>
            <p:spPr>
              <a:xfrm>
                <a:off x="2620077" y="1436403"/>
                <a:ext cx="452250" cy="253916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vert="horz" wrap="square">
                <a:spAutoFit/>
              </a:bodyPr>
              <a:lstStyle>
                <a:defPPr>
                  <a:defRPr lang="ja-JP"/>
                </a:defPPr>
                <a:lvl1pPr marL="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ja-JP" altLang="en-US" sz="105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□　　</a:t>
                </a:r>
              </a:p>
            </p:txBody>
          </p:sp>
          <p:sp>
            <p:nvSpPr>
              <p:cNvPr id="105" name="テキスト ボックス 61">
                <a:extLst>
                  <a:ext uri="{FF2B5EF4-FFF2-40B4-BE49-F238E27FC236}">
                    <a16:creationId xmlns:a16="http://schemas.microsoft.com/office/drawing/2014/main" id="{0F911F54-2A21-1F71-40D6-752AD7CD9D95}"/>
                  </a:ext>
                </a:extLst>
              </p:cNvPr>
              <p:cNvSpPr txBox="1"/>
              <p:nvPr/>
            </p:nvSpPr>
            <p:spPr>
              <a:xfrm>
                <a:off x="3247908" y="1436403"/>
                <a:ext cx="452250" cy="253916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vert="horz" wrap="square">
                <a:spAutoFit/>
              </a:bodyPr>
              <a:lstStyle>
                <a:defPPr>
                  <a:defRPr lang="ja-JP"/>
                </a:defPPr>
                <a:lvl1pPr marL="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ja-JP" altLang="en-US" sz="105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□ 　　</a:t>
                </a:r>
              </a:p>
            </p:txBody>
          </p:sp>
          <p:sp>
            <p:nvSpPr>
              <p:cNvPr id="106" name="テキスト ボックス 61">
                <a:extLst>
                  <a:ext uri="{FF2B5EF4-FFF2-40B4-BE49-F238E27FC236}">
                    <a16:creationId xmlns:a16="http://schemas.microsoft.com/office/drawing/2014/main" id="{D6051E9F-3327-BFA4-3DF1-F5C8F0D06318}"/>
                  </a:ext>
                </a:extLst>
              </p:cNvPr>
              <p:cNvSpPr txBox="1"/>
              <p:nvPr/>
            </p:nvSpPr>
            <p:spPr>
              <a:xfrm>
                <a:off x="3875739" y="1436403"/>
                <a:ext cx="452250" cy="253916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vert="horz" wrap="square">
                <a:spAutoFit/>
              </a:bodyPr>
              <a:lstStyle>
                <a:defPPr>
                  <a:defRPr lang="ja-JP"/>
                </a:defPPr>
                <a:lvl1pPr marL="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ja-JP" altLang="en-US" sz="105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□ 　　</a:t>
                </a:r>
              </a:p>
            </p:txBody>
          </p:sp>
          <p:sp>
            <p:nvSpPr>
              <p:cNvPr id="112" name="テキスト ボックス 61">
                <a:extLst>
                  <a:ext uri="{FF2B5EF4-FFF2-40B4-BE49-F238E27FC236}">
                    <a16:creationId xmlns:a16="http://schemas.microsoft.com/office/drawing/2014/main" id="{3AD1CD48-7678-7745-7133-E7EC7082A244}"/>
                  </a:ext>
                </a:extLst>
              </p:cNvPr>
              <p:cNvSpPr txBox="1"/>
              <p:nvPr/>
            </p:nvSpPr>
            <p:spPr>
              <a:xfrm>
                <a:off x="4503571" y="1436403"/>
                <a:ext cx="452250" cy="253916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vert="horz" wrap="square">
                <a:spAutoFit/>
              </a:bodyPr>
              <a:lstStyle>
                <a:defPPr>
                  <a:defRPr lang="ja-JP"/>
                </a:defPPr>
                <a:lvl1pPr marL="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ja-JP" altLang="en-US" sz="105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□ 　　</a:t>
                </a:r>
              </a:p>
            </p:txBody>
          </p:sp>
        </p:grpSp>
      </p:grpSp>
      <p:sp>
        <p:nvSpPr>
          <p:cNvPr id="113" name="テキスト ボックス 61">
            <a:extLst>
              <a:ext uri="{FF2B5EF4-FFF2-40B4-BE49-F238E27FC236}">
                <a16:creationId xmlns:a16="http://schemas.microsoft.com/office/drawing/2014/main" id="{B94D5E6F-C64C-CAD0-9C2E-89785E9B1FC1}"/>
              </a:ext>
            </a:extLst>
          </p:cNvPr>
          <p:cNvSpPr txBox="1"/>
          <p:nvPr/>
        </p:nvSpPr>
        <p:spPr>
          <a:xfrm>
            <a:off x="136255" y="8002684"/>
            <a:ext cx="1554433" cy="253916"/>
          </a:xfrm>
          <a:prstGeom prst="rect">
            <a:avLst/>
          </a:prstGeom>
          <a:solidFill>
            <a:srgbClr val="002060"/>
          </a:solidFill>
          <a:ln w="6350">
            <a:noFill/>
          </a:ln>
        </p:spPr>
        <p:txBody>
          <a:bodyPr vert="horz" wrap="square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5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体制について</a:t>
            </a:r>
          </a:p>
        </p:txBody>
      </p:sp>
      <p:sp>
        <p:nvSpPr>
          <p:cNvPr id="115" name="正方形/長方形 114">
            <a:extLst>
              <a:ext uri="{FF2B5EF4-FFF2-40B4-BE49-F238E27FC236}">
                <a16:creationId xmlns:a16="http://schemas.microsoft.com/office/drawing/2014/main" id="{B096FEA7-23BB-206E-E7EA-5C500BE2CADA}"/>
              </a:ext>
            </a:extLst>
          </p:cNvPr>
          <p:cNvSpPr/>
          <p:nvPr/>
        </p:nvSpPr>
        <p:spPr>
          <a:xfrm>
            <a:off x="126081" y="8306629"/>
            <a:ext cx="6595664" cy="1512000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</a:pPr>
            <a:endParaRPr lang="ja-JP" altLang="en-US" sz="1108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22" name="テキスト ボックス 61">
            <a:extLst>
              <a:ext uri="{FF2B5EF4-FFF2-40B4-BE49-F238E27FC236}">
                <a16:creationId xmlns:a16="http://schemas.microsoft.com/office/drawing/2014/main" id="{E6BA0EEB-6A67-CA8A-2573-72F172838957}"/>
              </a:ext>
            </a:extLst>
          </p:cNvPr>
          <p:cNvSpPr txBox="1"/>
          <p:nvPr/>
        </p:nvSpPr>
        <p:spPr>
          <a:xfrm>
            <a:off x="124331" y="8304506"/>
            <a:ext cx="1554433" cy="253916"/>
          </a:xfrm>
          <a:prstGeom prst="rect">
            <a:avLst/>
          </a:prstGeom>
          <a:solidFill>
            <a:srgbClr val="002060">
              <a:alpha val="50000"/>
            </a:srgbClr>
          </a:solidFill>
          <a:ln w="6350">
            <a:noFill/>
          </a:ln>
        </p:spPr>
        <p:txBody>
          <a:bodyPr vert="horz" wrap="square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105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5</a:t>
            </a:r>
            <a:r>
              <a:rPr lang="ja-JP" altLang="en-US" sz="105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．スタッフ人数</a:t>
            </a:r>
          </a:p>
        </p:txBody>
      </p:sp>
      <p:sp>
        <p:nvSpPr>
          <p:cNvPr id="131" name="矢印: 五方向 130">
            <a:extLst>
              <a:ext uri="{FF2B5EF4-FFF2-40B4-BE49-F238E27FC236}">
                <a16:creationId xmlns:a16="http://schemas.microsoft.com/office/drawing/2014/main" id="{01263042-8B00-9044-EFE8-2AE657A769F2}"/>
              </a:ext>
            </a:extLst>
          </p:cNvPr>
          <p:cNvSpPr/>
          <p:nvPr/>
        </p:nvSpPr>
        <p:spPr>
          <a:xfrm>
            <a:off x="298000" y="9107614"/>
            <a:ext cx="1537230" cy="253916"/>
          </a:xfrm>
          <a:prstGeom prst="homePlate">
            <a:avLst>
              <a:gd name="adj" fmla="val 0"/>
            </a:avLst>
          </a:prstGeom>
          <a:solidFill>
            <a:srgbClr val="00206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理由</a:t>
            </a:r>
          </a:p>
        </p:txBody>
      </p:sp>
      <p:sp>
        <p:nvSpPr>
          <p:cNvPr id="132" name="テキスト ボックス 131">
            <a:extLst>
              <a:ext uri="{FF2B5EF4-FFF2-40B4-BE49-F238E27FC236}">
                <a16:creationId xmlns:a16="http://schemas.microsoft.com/office/drawing/2014/main" id="{400DECEE-D9F9-1B05-2EB2-DEE2105DE6F9}"/>
              </a:ext>
            </a:extLst>
          </p:cNvPr>
          <p:cNvSpPr txBox="1"/>
          <p:nvPr/>
        </p:nvSpPr>
        <p:spPr>
          <a:xfrm>
            <a:off x="272060" y="9383123"/>
            <a:ext cx="641850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------------------------------------------------------------------------------------------------------------------------------------------------------------------------------------------</a:t>
            </a:r>
          </a:p>
        </p:txBody>
      </p:sp>
      <p:grpSp>
        <p:nvGrpSpPr>
          <p:cNvPr id="133" name="グループ化 132">
            <a:extLst>
              <a:ext uri="{FF2B5EF4-FFF2-40B4-BE49-F238E27FC236}">
                <a16:creationId xmlns:a16="http://schemas.microsoft.com/office/drawing/2014/main" id="{FE3DEB79-C2CC-4F2A-8F79-FA9AF3687501}"/>
              </a:ext>
            </a:extLst>
          </p:cNvPr>
          <p:cNvGrpSpPr/>
          <p:nvPr/>
        </p:nvGrpSpPr>
        <p:grpSpPr>
          <a:xfrm>
            <a:off x="136255" y="8557357"/>
            <a:ext cx="6585490" cy="570728"/>
            <a:chOff x="136255" y="1119591"/>
            <a:chExt cx="6585490" cy="570728"/>
          </a:xfrm>
        </p:grpSpPr>
        <p:sp>
          <p:nvSpPr>
            <p:cNvPr id="134" name="テキスト ボックス 61">
              <a:extLst>
                <a:ext uri="{FF2B5EF4-FFF2-40B4-BE49-F238E27FC236}">
                  <a16:creationId xmlns:a16="http://schemas.microsoft.com/office/drawing/2014/main" id="{49B3BBA1-4615-FC25-49C1-B32FB02C3180}"/>
                </a:ext>
              </a:extLst>
            </p:cNvPr>
            <p:cNvSpPr txBox="1"/>
            <p:nvPr/>
          </p:nvSpPr>
          <p:spPr>
            <a:xfrm>
              <a:off x="136255" y="1119591"/>
              <a:ext cx="1542509" cy="253916"/>
            </a:xfrm>
            <a:prstGeom prst="rect">
              <a:avLst/>
            </a:prstGeom>
            <a:noFill/>
            <a:ln w="6350">
              <a:noFill/>
            </a:ln>
          </p:spPr>
          <p:txBody>
            <a:bodyPr vert="horz" wrap="square"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ja-JP" altLang="en-US" sz="105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十分であった　　　</a:t>
              </a:r>
            </a:p>
          </p:txBody>
        </p:sp>
        <p:sp>
          <p:nvSpPr>
            <p:cNvPr id="135" name="テキスト ボックス 61">
              <a:extLst>
                <a:ext uri="{FF2B5EF4-FFF2-40B4-BE49-F238E27FC236}">
                  <a16:creationId xmlns:a16="http://schemas.microsoft.com/office/drawing/2014/main" id="{02D11899-D6DB-5B63-334C-5E699C782CB5}"/>
                </a:ext>
              </a:extLst>
            </p:cNvPr>
            <p:cNvSpPr txBox="1"/>
            <p:nvPr/>
          </p:nvSpPr>
          <p:spPr>
            <a:xfrm>
              <a:off x="5179236" y="1119591"/>
              <a:ext cx="1542509" cy="415498"/>
            </a:xfrm>
            <a:prstGeom prst="rect">
              <a:avLst/>
            </a:prstGeom>
            <a:noFill/>
            <a:ln w="6350">
              <a:noFill/>
            </a:ln>
          </p:spPr>
          <p:txBody>
            <a:bodyPr vert="horz" wrap="square"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ja-JP" altLang="en-US" sz="105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十分でなかった</a:t>
              </a:r>
              <a:endParaRPr lang="en-US" altLang="ja-JP" sz="1050" b="1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algn="ctr"/>
              <a:r>
                <a:rPr lang="ja-JP" altLang="en-US" sz="105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（不足していた）</a:t>
              </a:r>
            </a:p>
          </p:txBody>
        </p:sp>
        <p:grpSp>
          <p:nvGrpSpPr>
            <p:cNvPr id="136" name="グループ化 135">
              <a:extLst>
                <a:ext uri="{FF2B5EF4-FFF2-40B4-BE49-F238E27FC236}">
                  <a16:creationId xmlns:a16="http://schemas.microsoft.com/office/drawing/2014/main" id="{1EE301B8-B597-0274-9AF5-B45FAD49A2C9}"/>
                </a:ext>
              </a:extLst>
            </p:cNvPr>
            <p:cNvGrpSpPr/>
            <p:nvPr/>
          </p:nvGrpSpPr>
          <p:grpSpPr>
            <a:xfrm>
              <a:off x="1992246" y="1119591"/>
              <a:ext cx="2963575" cy="570728"/>
              <a:chOff x="1992246" y="1119591"/>
              <a:chExt cx="2963575" cy="570728"/>
            </a:xfrm>
          </p:grpSpPr>
          <p:sp>
            <p:nvSpPr>
              <p:cNvPr id="137" name="テキスト ボックス 61">
                <a:extLst>
                  <a:ext uri="{FF2B5EF4-FFF2-40B4-BE49-F238E27FC236}">
                    <a16:creationId xmlns:a16="http://schemas.microsoft.com/office/drawing/2014/main" id="{44BBBC70-73B9-AA49-788F-FDCAC1F3CA1B}"/>
                  </a:ext>
                </a:extLst>
              </p:cNvPr>
              <p:cNvSpPr txBox="1"/>
              <p:nvPr/>
            </p:nvSpPr>
            <p:spPr>
              <a:xfrm>
                <a:off x="1992246" y="1119591"/>
                <a:ext cx="452250" cy="253916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vert="horz" wrap="square">
                <a:spAutoFit/>
              </a:bodyPr>
              <a:lstStyle>
                <a:defPPr>
                  <a:defRPr lang="ja-JP"/>
                </a:defPPr>
                <a:lvl1pPr marL="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ja-JP" sz="105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1</a:t>
                </a:r>
                <a:r>
                  <a:rPr lang="ja-JP" altLang="en-US" sz="105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　　</a:t>
                </a:r>
              </a:p>
            </p:txBody>
          </p:sp>
          <p:sp>
            <p:nvSpPr>
              <p:cNvPr id="138" name="テキスト ボックス 61">
                <a:extLst>
                  <a:ext uri="{FF2B5EF4-FFF2-40B4-BE49-F238E27FC236}">
                    <a16:creationId xmlns:a16="http://schemas.microsoft.com/office/drawing/2014/main" id="{BA98909A-783D-2CDE-A2F6-E3EFBCF2108F}"/>
                  </a:ext>
                </a:extLst>
              </p:cNvPr>
              <p:cNvSpPr txBox="1"/>
              <p:nvPr/>
            </p:nvSpPr>
            <p:spPr>
              <a:xfrm>
                <a:off x="2620077" y="1119591"/>
                <a:ext cx="452250" cy="253916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vert="horz" wrap="square">
                <a:spAutoFit/>
              </a:bodyPr>
              <a:lstStyle>
                <a:defPPr>
                  <a:defRPr lang="ja-JP"/>
                </a:defPPr>
                <a:lvl1pPr marL="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ja-JP" sz="105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2</a:t>
                </a:r>
                <a:r>
                  <a:rPr lang="ja-JP" altLang="en-US" sz="105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　　</a:t>
                </a:r>
              </a:p>
            </p:txBody>
          </p:sp>
          <p:sp>
            <p:nvSpPr>
              <p:cNvPr id="139" name="テキスト ボックス 61">
                <a:extLst>
                  <a:ext uri="{FF2B5EF4-FFF2-40B4-BE49-F238E27FC236}">
                    <a16:creationId xmlns:a16="http://schemas.microsoft.com/office/drawing/2014/main" id="{0E70DC11-9AD8-DB85-55E0-808958919321}"/>
                  </a:ext>
                </a:extLst>
              </p:cNvPr>
              <p:cNvSpPr txBox="1"/>
              <p:nvPr/>
            </p:nvSpPr>
            <p:spPr>
              <a:xfrm>
                <a:off x="3247908" y="1119591"/>
                <a:ext cx="452250" cy="253916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vert="horz" wrap="square">
                <a:spAutoFit/>
              </a:bodyPr>
              <a:lstStyle>
                <a:defPPr>
                  <a:defRPr lang="ja-JP"/>
                </a:defPPr>
                <a:lvl1pPr marL="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ja-JP" sz="105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3</a:t>
                </a:r>
                <a:r>
                  <a:rPr lang="ja-JP" altLang="en-US" sz="105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　　</a:t>
                </a:r>
              </a:p>
            </p:txBody>
          </p:sp>
          <p:sp>
            <p:nvSpPr>
              <p:cNvPr id="140" name="テキスト ボックス 61">
                <a:extLst>
                  <a:ext uri="{FF2B5EF4-FFF2-40B4-BE49-F238E27FC236}">
                    <a16:creationId xmlns:a16="http://schemas.microsoft.com/office/drawing/2014/main" id="{32FEC6BC-14ED-3A8C-F241-385ED7C4F2E3}"/>
                  </a:ext>
                </a:extLst>
              </p:cNvPr>
              <p:cNvSpPr txBox="1"/>
              <p:nvPr/>
            </p:nvSpPr>
            <p:spPr>
              <a:xfrm>
                <a:off x="3875739" y="1119591"/>
                <a:ext cx="452250" cy="253916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vert="horz" wrap="square">
                <a:spAutoFit/>
              </a:bodyPr>
              <a:lstStyle>
                <a:defPPr>
                  <a:defRPr lang="ja-JP"/>
                </a:defPPr>
                <a:lvl1pPr marL="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ja-JP" sz="105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4</a:t>
                </a:r>
                <a:r>
                  <a:rPr lang="ja-JP" altLang="en-US" sz="105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　　</a:t>
                </a:r>
              </a:p>
            </p:txBody>
          </p:sp>
          <p:sp>
            <p:nvSpPr>
              <p:cNvPr id="141" name="テキスト ボックス 61">
                <a:extLst>
                  <a:ext uri="{FF2B5EF4-FFF2-40B4-BE49-F238E27FC236}">
                    <a16:creationId xmlns:a16="http://schemas.microsoft.com/office/drawing/2014/main" id="{BF1E8967-4F2F-41A1-5695-231972A4AC9A}"/>
                  </a:ext>
                </a:extLst>
              </p:cNvPr>
              <p:cNvSpPr txBox="1"/>
              <p:nvPr/>
            </p:nvSpPr>
            <p:spPr>
              <a:xfrm>
                <a:off x="4503571" y="1119591"/>
                <a:ext cx="452250" cy="253916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vert="horz" wrap="square">
                <a:spAutoFit/>
              </a:bodyPr>
              <a:lstStyle>
                <a:defPPr>
                  <a:defRPr lang="ja-JP"/>
                </a:defPPr>
                <a:lvl1pPr marL="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ja-JP" sz="105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5</a:t>
                </a:r>
                <a:r>
                  <a:rPr lang="ja-JP" altLang="en-US" sz="105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　　</a:t>
                </a:r>
              </a:p>
            </p:txBody>
          </p:sp>
          <p:sp>
            <p:nvSpPr>
              <p:cNvPr id="142" name="テキスト ボックス 61">
                <a:extLst>
                  <a:ext uri="{FF2B5EF4-FFF2-40B4-BE49-F238E27FC236}">
                    <a16:creationId xmlns:a16="http://schemas.microsoft.com/office/drawing/2014/main" id="{C1CF7383-AB68-DD2A-076F-D3205574DF01}"/>
                  </a:ext>
                </a:extLst>
              </p:cNvPr>
              <p:cNvSpPr txBox="1"/>
              <p:nvPr/>
            </p:nvSpPr>
            <p:spPr>
              <a:xfrm>
                <a:off x="1992246" y="1436403"/>
                <a:ext cx="452250" cy="253916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vert="horz" wrap="square">
                <a:spAutoFit/>
              </a:bodyPr>
              <a:lstStyle>
                <a:defPPr>
                  <a:defRPr lang="ja-JP"/>
                </a:defPPr>
                <a:lvl1pPr marL="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ja-JP" altLang="en-US" sz="105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□　　</a:t>
                </a:r>
              </a:p>
            </p:txBody>
          </p:sp>
          <p:sp>
            <p:nvSpPr>
              <p:cNvPr id="143" name="テキスト ボックス 61">
                <a:extLst>
                  <a:ext uri="{FF2B5EF4-FFF2-40B4-BE49-F238E27FC236}">
                    <a16:creationId xmlns:a16="http://schemas.microsoft.com/office/drawing/2014/main" id="{21DD50E1-8847-D919-B722-F9DBCFFB3C3A}"/>
                  </a:ext>
                </a:extLst>
              </p:cNvPr>
              <p:cNvSpPr txBox="1"/>
              <p:nvPr/>
            </p:nvSpPr>
            <p:spPr>
              <a:xfrm>
                <a:off x="2620077" y="1436403"/>
                <a:ext cx="452250" cy="253916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vert="horz" wrap="square">
                <a:spAutoFit/>
              </a:bodyPr>
              <a:lstStyle>
                <a:defPPr>
                  <a:defRPr lang="ja-JP"/>
                </a:defPPr>
                <a:lvl1pPr marL="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ja-JP" altLang="en-US" sz="105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□　　</a:t>
                </a:r>
              </a:p>
            </p:txBody>
          </p:sp>
          <p:sp>
            <p:nvSpPr>
              <p:cNvPr id="144" name="テキスト ボックス 61">
                <a:extLst>
                  <a:ext uri="{FF2B5EF4-FFF2-40B4-BE49-F238E27FC236}">
                    <a16:creationId xmlns:a16="http://schemas.microsoft.com/office/drawing/2014/main" id="{BF81329D-61C1-2E54-1AFC-F4EF30D5BCD7}"/>
                  </a:ext>
                </a:extLst>
              </p:cNvPr>
              <p:cNvSpPr txBox="1"/>
              <p:nvPr/>
            </p:nvSpPr>
            <p:spPr>
              <a:xfrm>
                <a:off x="3247908" y="1436403"/>
                <a:ext cx="452250" cy="253916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vert="horz" wrap="square">
                <a:spAutoFit/>
              </a:bodyPr>
              <a:lstStyle>
                <a:defPPr>
                  <a:defRPr lang="ja-JP"/>
                </a:defPPr>
                <a:lvl1pPr marL="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ja-JP" altLang="en-US" sz="105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□ 　　</a:t>
                </a:r>
              </a:p>
            </p:txBody>
          </p:sp>
          <p:sp>
            <p:nvSpPr>
              <p:cNvPr id="145" name="テキスト ボックス 61">
                <a:extLst>
                  <a:ext uri="{FF2B5EF4-FFF2-40B4-BE49-F238E27FC236}">
                    <a16:creationId xmlns:a16="http://schemas.microsoft.com/office/drawing/2014/main" id="{F6E39EB1-F0FF-D5FF-0434-1C46EC3958EA}"/>
                  </a:ext>
                </a:extLst>
              </p:cNvPr>
              <p:cNvSpPr txBox="1"/>
              <p:nvPr/>
            </p:nvSpPr>
            <p:spPr>
              <a:xfrm>
                <a:off x="3875739" y="1436403"/>
                <a:ext cx="452250" cy="253916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vert="horz" wrap="square">
                <a:spAutoFit/>
              </a:bodyPr>
              <a:lstStyle>
                <a:defPPr>
                  <a:defRPr lang="ja-JP"/>
                </a:defPPr>
                <a:lvl1pPr marL="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ja-JP" altLang="en-US" sz="105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□ 　　</a:t>
                </a:r>
              </a:p>
            </p:txBody>
          </p:sp>
          <p:sp>
            <p:nvSpPr>
              <p:cNvPr id="146" name="テキスト ボックス 61">
                <a:extLst>
                  <a:ext uri="{FF2B5EF4-FFF2-40B4-BE49-F238E27FC236}">
                    <a16:creationId xmlns:a16="http://schemas.microsoft.com/office/drawing/2014/main" id="{EEB8C8B3-C3F5-9224-E160-48CCC8895D8B}"/>
                  </a:ext>
                </a:extLst>
              </p:cNvPr>
              <p:cNvSpPr txBox="1"/>
              <p:nvPr/>
            </p:nvSpPr>
            <p:spPr>
              <a:xfrm>
                <a:off x="4503571" y="1436403"/>
                <a:ext cx="452250" cy="253916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vert="horz" wrap="square">
                <a:spAutoFit/>
              </a:bodyPr>
              <a:lstStyle>
                <a:defPPr>
                  <a:defRPr lang="ja-JP"/>
                </a:defPPr>
                <a:lvl1pPr marL="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ja-JP" altLang="en-US" sz="105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□ 　　</a:t>
                </a:r>
              </a:p>
            </p:txBody>
          </p:sp>
        </p:grpSp>
      </p:grp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11290B1E-5286-3D39-E6D2-CE8BDC87A56D}"/>
              </a:ext>
            </a:extLst>
          </p:cNvPr>
          <p:cNvSpPr/>
          <p:nvPr/>
        </p:nvSpPr>
        <p:spPr>
          <a:xfrm>
            <a:off x="120243" y="4391857"/>
            <a:ext cx="6595664" cy="1548000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</a:pPr>
            <a:endParaRPr lang="ja-JP" altLang="en-US" sz="1108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1" name="テキスト ボックス 61">
            <a:extLst>
              <a:ext uri="{FF2B5EF4-FFF2-40B4-BE49-F238E27FC236}">
                <a16:creationId xmlns:a16="http://schemas.microsoft.com/office/drawing/2014/main" id="{2E9CCC37-9459-6D81-7520-A2C35369F386}"/>
              </a:ext>
            </a:extLst>
          </p:cNvPr>
          <p:cNvSpPr txBox="1"/>
          <p:nvPr/>
        </p:nvSpPr>
        <p:spPr>
          <a:xfrm>
            <a:off x="118493" y="4389734"/>
            <a:ext cx="1554433" cy="253916"/>
          </a:xfrm>
          <a:prstGeom prst="rect">
            <a:avLst/>
          </a:prstGeom>
          <a:solidFill>
            <a:srgbClr val="002060">
              <a:alpha val="50000"/>
            </a:srgbClr>
          </a:solidFill>
          <a:ln w="6350">
            <a:noFill/>
          </a:ln>
        </p:spPr>
        <p:txBody>
          <a:bodyPr vert="horz" wrap="square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105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</a:t>
            </a:r>
            <a:r>
              <a:rPr lang="ja-JP" altLang="en-US" sz="105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．スマホ活用意向</a:t>
            </a:r>
          </a:p>
        </p:txBody>
      </p:sp>
      <p:sp>
        <p:nvSpPr>
          <p:cNvPr id="12" name="矢印: 五方向 11">
            <a:extLst>
              <a:ext uri="{FF2B5EF4-FFF2-40B4-BE49-F238E27FC236}">
                <a16:creationId xmlns:a16="http://schemas.microsoft.com/office/drawing/2014/main" id="{9E0ECF6E-61F0-EB69-2B5B-F80DAFEF9783}"/>
              </a:ext>
            </a:extLst>
          </p:cNvPr>
          <p:cNvSpPr/>
          <p:nvPr/>
        </p:nvSpPr>
        <p:spPr>
          <a:xfrm>
            <a:off x="292162" y="5192842"/>
            <a:ext cx="1537230" cy="253916"/>
          </a:xfrm>
          <a:prstGeom prst="homePlate">
            <a:avLst>
              <a:gd name="adj" fmla="val 0"/>
            </a:avLst>
          </a:prstGeom>
          <a:solidFill>
            <a:srgbClr val="00206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理由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D397B0CE-B7FD-2F7C-40F0-5CE3E0C0201A}"/>
              </a:ext>
            </a:extLst>
          </p:cNvPr>
          <p:cNvSpPr txBox="1"/>
          <p:nvPr/>
        </p:nvSpPr>
        <p:spPr>
          <a:xfrm>
            <a:off x="266222" y="5468351"/>
            <a:ext cx="641850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------------------------------------------------------------------------------------------------------------------------------------------------------------------------------------------</a:t>
            </a:r>
          </a:p>
        </p:txBody>
      </p:sp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1F6649A7-0C26-B45E-6D66-51EDF8D2EABA}"/>
              </a:ext>
            </a:extLst>
          </p:cNvPr>
          <p:cNvGrpSpPr/>
          <p:nvPr/>
        </p:nvGrpSpPr>
        <p:grpSpPr>
          <a:xfrm>
            <a:off x="130417" y="4642585"/>
            <a:ext cx="6585490" cy="570728"/>
            <a:chOff x="136255" y="1119591"/>
            <a:chExt cx="6585490" cy="570728"/>
          </a:xfrm>
        </p:grpSpPr>
        <p:sp>
          <p:nvSpPr>
            <p:cNvPr id="16" name="テキスト ボックス 61">
              <a:extLst>
                <a:ext uri="{FF2B5EF4-FFF2-40B4-BE49-F238E27FC236}">
                  <a16:creationId xmlns:a16="http://schemas.microsoft.com/office/drawing/2014/main" id="{C1CC1E2F-9EB6-7CB0-4907-A167F0D4C1E9}"/>
                </a:ext>
              </a:extLst>
            </p:cNvPr>
            <p:cNvSpPr txBox="1"/>
            <p:nvPr/>
          </p:nvSpPr>
          <p:spPr>
            <a:xfrm>
              <a:off x="136255" y="1119591"/>
              <a:ext cx="1542509" cy="253916"/>
            </a:xfrm>
            <a:prstGeom prst="rect">
              <a:avLst/>
            </a:prstGeom>
            <a:noFill/>
            <a:ln w="6350">
              <a:noFill/>
            </a:ln>
          </p:spPr>
          <p:txBody>
            <a:bodyPr vert="horz" wrap="square"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ja-JP" altLang="en-US" sz="105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向上した</a:t>
              </a:r>
            </a:p>
          </p:txBody>
        </p:sp>
        <p:sp>
          <p:nvSpPr>
            <p:cNvPr id="19" name="テキスト ボックス 61">
              <a:extLst>
                <a:ext uri="{FF2B5EF4-FFF2-40B4-BE49-F238E27FC236}">
                  <a16:creationId xmlns:a16="http://schemas.microsoft.com/office/drawing/2014/main" id="{CE3CE0FE-262F-2D46-4EEB-F0C727F12BE5}"/>
                </a:ext>
              </a:extLst>
            </p:cNvPr>
            <p:cNvSpPr txBox="1"/>
            <p:nvPr/>
          </p:nvSpPr>
          <p:spPr>
            <a:xfrm>
              <a:off x="5179236" y="1119591"/>
              <a:ext cx="1542509" cy="253916"/>
            </a:xfrm>
            <a:prstGeom prst="rect">
              <a:avLst/>
            </a:prstGeom>
            <a:noFill/>
            <a:ln w="6350">
              <a:noFill/>
            </a:ln>
          </p:spPr>
          <p:txBody>
            <a:bodyPr vert="horz" wrap="square"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ja-JP" altLang="en-US" sz="105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向上しなかった</a:t>
              </a:r>
            </a:p>
          </p:txBody>
        </p:sp>
        <p:grpSp>
          <p:nvGrpSpPr>
            <p:cNvPr id="27" name="グループ化 26">
              <a:extLst>
                <a:ext uri="{FF2B5EF4-FFF2-40B4-BE49-F238E27FC236}">
                  <a16:creationId xmlns:a16="http://schemas.microsoft.com/office/drawing/2014/main" id="{0B9185A5-8775-E1B3-F1A3-CC2D812BC26E}"/>
                </a:ext>
              </a:extLst>
            </p:cNvPr>
            <p:cNvGrpSpPr/>
            <p:nvPr/>
          </p:nvGrpSpPr>
          <p:grpSpPr>
            <a:xfrm>
              <a:off x="1992246" y="1119591"/>
              <a:ext cx="2963575" cy="570728"/>
              <a:chOff x="1992246" y="1119591"/>
              <a:chExt cx="2963575" cy="570728"/>
            </a:xfrm>
          </p:grpSpPr>
          <p:sp>
            <p:nvSpPr>
              <p:cNvPr id="28" name="テキスト ボックス 61">
                <a:extLst>
                  <a:ext uri="{FF2B5EF4-FFF2-40B4-BE49-F238E27FC236}">
                    <a16:creationId xmlns:a16="http://schemas.microsoft.com/office/drawing/2014/main" id="{3967A795-3131-E8EE-291F-EEEDE0463F52}"/>
                  </a:ext>
                </a:extLst>
              </p:cNvPr>
              <p:cNvSpPr txBox="1"/>
              <p:nvPr/>
            </p:nvSpPr>
            <p:spPr>
              <a:xfrm>
                <a:off x="1992246" y="1119591"/>
                <a:ext cx="452250" cy="253916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vert="horz" wrap="square">
                <a:spAutoFit/>
              </a:bodyPr>
              <a:lstStyle>
                <a:defPPr>
                  <a:defRPr lang="ja-JP"/>
                </a:defPPr>
                <a:lvl1pPr marL="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ja-JP" sz="105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1</a:t>
                </a:r>
                <a:r>
                  <a:rPr lang="ja-JP" altLang="en-US" sz="105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　　</a:t>
                </a:r>
              </a:p>
            </p:txBody>
          </p:sp>
          <p:sp>
            <p:nvSpPr>
              <p:cNvPr id="29" name="テキスト ボックス 61">
                <a:extLst>
                  <a:ext uri="{FF2B5EF4-FFF2-40B4-BE49-F238E27FC236}">
                    <a16:creationId xmlns:a16="http://schemas.microsoft.com/office/drawing/2014/main" id="{B9CEFA3D-3C99-8CBF-F9F1-2A16E00A2D04}"/>
                  </a:ext>
                </a:extLst>
              </p:cNvPr>
              <p:cNvSpPr txBox="1"/>
              <p:nvPr/>
            </p:nvSpPr>
            <p:spPr>
              <a:xfrm>
                <a:off x="2620077" y="1119591"/>
                <a:ext cx="452250" cy="253916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vert="horz" wrap="square">
                <a:spAutoFit/>
              </a:bodyPr>
              <a:lstStyle>
                <a:defPPr>
                  <a:defRPr lang="ja-JP"/>
                </a:defPPr>
                <a:lvl1pPr marL="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ja-JP" sz="105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2</a:t>
                </a:r>
                <a:r>
                  <a:rPr lang="ja-JP" altLang="en-US" sz="105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　　</a:t>
                </a:r>
              </a:p>
            </p:txBody>
          </p:sp>
          <p:sp>
            <p:nvSpPr>
              <p:cNvPr id="39" name="テキスト ボックス 61">
                <a:extLst>
                  <a:ext uri="{FF2B5EF4-FFF2-40B4-BE49-F238E27FC236}">
                    <a16:creationId xmlns:a16="http://schemas.microsoft.com/office/drawing/2014/main" id="{B5C58C30-58FD-13CD-F8FA-2D30A6433FB2}"/>
                  </a:ext>
                </a:extLst>
              </p:cNvPr>
              <p:cNvSpPr txBox="1"/>
              <p:nvPr/>
            </p:nvSpPr>
            <p:spPr>
              <a:xfrm>
                <a:off x="3247908" y="1119591"/>
                <a:ext cx="452250" cy="253916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vert="horz" wrap="square">
                <a:spAutoFit/>
              </a:bodyPr>
              <a:lstStyle>
                <a:defPPr>
                  <a:defRPr lang="ja-JP"/>
                </a:defPPr>
                <a:lvl1pPr marL="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ja-JP" sz="105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3</a:t>
                </a:r>
                <a:r>
                  <a:rPr lang="ja-JP" altLang="en-US" sz="105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　　</a:t>
                </a:r>
              </a:p>
            </p:txBody>
          </p:sp>
          <p:sp>
            <p:nvSpPr>
              <p:cNvPr id="43" name="テキスト ボックス 61">
                <a:extLst>
                  <a:ext uri="{FF2B5EF4-FFF2-40B4-BE49-F238E27FC236}">
                    <a16:creationId xmlns:a16="http://schemas.microsoft.com/office/drawing/2014/main" id="{E8F66138-324F-2B6D-434B-E9FDE41A8C85}"/>
                  </a:ext>
                </a:extLst>
              </p:cNvPr>
              <p:cNvSpPr txBox="1"/>
              <p:nvPr/>
            </p:nvSpPr>
            <p:spPr>
              <a:xfrm>
                <a:off x="3875739" y="1119591"/>
                <a:ext cx="452250" cy="253916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vert="horz" wrap="square">
                <a:spAutoFit/>
              </a:bodyPr>
              <a:lstStyle>
                <a:defPPr>
                  <a:defRPr lang="ja-JP"/>
                </a:defPPr>
                <a:lvl1pPr marL="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ja-JP" sz="105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4</a:t>
                </a:r>
                <a:r>
                  <a:rPr lang="ja-JP" altLang="en-US" sz="105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　　</a:t>
                </a:r>
              </a:p>
            </p:txBody>
          </p:sp>
          <p:sp>
            <p:nvSpPr>
              <p:cNvPr id="44" name="テキスト ボックス 61">
                <a:extLst>
                  <a:ext uri="{FF2B5EF4-FFF2-40B4-BE49-F238E27FC236}">
                    <a16:creationId xmlns:a16="http://schemas.microsoft.com/office/drawing/2014/main" id="{A2347707-F132-2467-6710-BC225AC699CC}"/>
                  </a:ext>
                </a:extLst>
              </p:cNvPr>
              <p:cNvSpPr txBox="1"/>
              <p:nvPr/>
            </p:nvSpPr>
            <p:spPr>
              <a:xfrm>
                <a:off x="4503571" y="1119591"/>
                <a:ext cx="452250" cy="253916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vert="horz" wrap="square">
                <a:spAutoFit/>
              </a:bodyPr>
              <a:lstStyle>
                <a:defPPr>
                  <a:defRPr lang="ja-JP"/>
                </a:defPPr>
                <a:lvl1pPr marL="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ja-JP" sz="105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5</a:t>
                </a:r>
                <a:r>
                  <a:rPr lang="ja-JP" altLang="en-US" sz="105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　　</a:t>
                </a:r>
              </a:p>
            </p:txBody>
          </p:sp>
          <p:sp>
            <p:nvSpPr>
              <p:cNvPr id="45" name="テキスト ボックス 61">
                <a:extLst>
                  <a:ext uri="{FF2B5EF4-FFF2-40B4-BE49-F238E27FC236}">
                    <a16:creationId xmlns:a16="http://schemas.microsoft.com/office/drawing/2014/main" id="{4343D459-A0A7-29D6-A078-02F3EB0A4E57}"/>
                  </a:ext>
                </a:extLst>
              </p:cNvPr>
              <p:cNvSpPr txBox="1"/>
              <p:nvPr/>
            </p:nvSpPr>
            <p:spPr>
              <a:xfrm>
                <a:off x="1992246" y="1436403"/>
                <a:ext cx="452250" cy="253916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vert="horz" wrap="square">
                <a:spAutoFit/>
              </a:bodyPr>
              <a:lstStyle>
                <a:defPPr>
                  <a:defRPr lang="ja-JP"/>
                </a:defPPr>
                <a:lvl1pPr marL="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ja-JP" altLang="en-US" sz="105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□　　</a:t>
                </a:r>
              </a:p>
            </p:txBody>
          </p:sp>
          <p:sp>
            <p:nvSpPr>
              <p:cNvPr id="46" name="テキスト ボックス 61">
                <a:extLst>
                  <a:ext uri="{FF2B5EF4-FFF2-40B4-BE49-F238E27FC236}">
                    <a16:creationId xmlns:a16="http://schemas.microsoft.com/office/drawing/2014/main" id="{858549F6-4B01-98AA-A992-51B119904A56}"/>
                  </a:ext>
                </a:extLst>
              </p:cNvPr>
              <p:cNvSpPr txBox="1"/>
              <p:nvPr/>
            </p:nvSpPr>
            <p:spPr>
              <a:xfrm>
                <a:off x="2620077" y="1436403"/>
                <a:ext cx="452250" cy="253916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vert="horz" wrap="square">
                <a:spAutoFit/>
              </a:bodyPr>
              <a:lstStyle>
                <a:defPPr>
                  <a:defRPr lang="ja-JP"/>
                </a:defPPr>
                <a:lvl1pPr marL="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ja-JP" altLang="en-US" sz="105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□　　</a:t>
                </a:r>
              </a:p>
            </p:txBody>
          </p:sp>
          <p:sp>
            <p:nvSpPr>
              <p:cNvPr id="47" name="テキスト ボックス 61">
                <a:extLst>
                  <a:ext uri="{FF2B5EF4-FFF2-40B4-BE49-F238E27FC236}">
                    <a16:creationId xmlns:a16="http://schemas.microsoft.com/office/drawing/2014/main" id="{C10D59A6-CD92-76C6-4827-AA7B0FB72011}"/>
                  </a:ext>
                </a:extLst>
              </p:cNvPr>
              <p:cNvSpPr txBox="1"/>
              <p:nvPr/>
            </p:nvSpPr>
            <p:spPr>
              <a:xfrm>
                <a:off x="3247908" y="1436403"/>
                <a:ext cx="452250" cy="253916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vert="horz" wrap="square">
                <a:spAutoFit/>
              </a:bodyPr>
              <a:lstStyle>
                <a:defPPr>
                  <a:defRPr lang="ja-JP"/>
                </a:defPPr>
                <a:lvl1pPr marL="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ja-JP" altLang="en-US" sz="105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□ 　　</a:t>
                </a:r>
              </a:p>
            </p:txBody>
          </p:sp>
          <p:sp>
            <p:nvSpPr>
              <p:cNvPr id="48" name="テキスト ボックス 61">
                <a:extLst>
                  <a:ext uri="{FF2B5EF4-FFF2-40B4-BE49-F238E27FC236}">
                    <a16:creationId xmlns:a16="http://schemas.microsoft.com/office/drawing/2014/main" id="{0E3735DA-405D-A52D-5441-3813A8D85C50}"/>
                  </a:ext>
                </a:extLst>
              </p:cNvPr>
              <p:cNvSpPr txBox="1"/>
              <p:nvPr/>
            </p:nvSpPr>
            <p:spPr>
              <a:xfrm>
                <a:off x="3875739" y="1436403"/>
                <a:ext cx="452250" cy="253916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vert="horz" wrap="square">
                <a:spAutoFit/>
              </a:bodyPr>
              <a:lstStyle>
                <a:defPPr>
                  <a:defRPr lang="ja-JP"/>
                </a:defPPr>
                <a:lvl1pPr marL="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ja-JP" altLang="en-US" sz="105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□ 　　</a:t>
                </a:r>
              </a:p>
            </p:txBody>
          </p:sp>
          <p:sp>
            <p:nvSpPr>
              <p:cNvPr id="49" name="テキスト ボックス 61">
                <a:extLst>
                  <a:ext uri="{FF2B5EF4-FFF2-40B4-BE49-F238E27FC236}">
                    <a16:creationId xmlns:a16="http://schemas.microsoft.com/office/drawing/2014/main" id="{3436B3B7-51AD-75A9-0201-E2EA5B407571}"/>
                  </a:ext>
                </a:extLst>
              </p:cNvPr>
              <p:cNvSpPr txBox="1"/>
              <p:nvPr/>
            </p:nvSpPr>
            <p:spPr>
              <a:xfrm>
                <a:off x="4503571" y="1436403"/>
                <a:ext cx="452250" cy="253916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vert="horz" wrap="square">
                <a:spAutoFit/>
              </a:bodyPr>
              <a:lstStyle>
                <a:defPPr>
                  <a:defRPr lang="ja-JP"/>
                </a:defPPr>
                <a:lvl1pPr marL="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ja-JP" altLang="en-US" sz="105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□ 　　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9992511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D8AF60-36F9-43AE-ADB9-422C9985CF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6177"/>
            <a:ext cx="6858000" cy="565917"/>
          </a:xfrm>
        </p:spPr>
        <p:txBody>
          <a:bodyPr anchor="ctr">
            <a:noAutofit/>
          </a:bodyPr>
          <a:lstStyle/>
          <a:p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●●● ●●● ●●●事業</a:t>
            </a:r>
          </a:p>
        </p:txBody>
      </p:sp>
      <p:sp>
        <p:nvSpPr>
          <p:cNvPr id="101" name="タイトル 1">
            <a:extLst>
              <a:ext uri="{FF2B5EF4-FFF2-40B4-BE49-F238E27FC236}">
                <a16:creationId xmlns:a16="http://schemas.microsoft.com/office/drawing/2014/main" id="{7BB1CC0C-3DE3-4FA4-B705-2CF554B91C2D}"/>
              </a:ext>
            </a:extLst>
          </p:cNvPr>
          <p:cNvSpPr txBox="1">
            <a:spLocks/>
          </p:cNvSpPr>
          <p:nvPr/>
        </p:nvSpPr>
        <p:spPr>
          <a:xfrm>
            <a:off x="-1571" y="466709"/>
            <a:ext cx="6858000" cy="2755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支援プログラム実施レポート</a:t>
            </a:r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42DDA951-70D5-49A0-A122-5136F078CBEC}"/>
              </a:ext>
            </a:extLst>
          </p:cNvPr>
          <p:cNvSpPr/>
          <p:nvPr/>
        </p:nvSpPr>
        <p:spPr>
          <a:xfrm>
            <a:off x="391770" y="4789407"/>
            <a:ext cx="2073360" cy="67546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900" b="1" i="0" u="none" strike="noStrike" kern="0" cap="none" spc="0" normalizeH="0" baseline="0" noProof="0">
              <a:ln>
                <a:noFill/>
              </a:ln>
              <a:solidFill>
                <a:srgbClr val="005EAD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C7D6CD0-4670-ED04-338F-6E922EF5BE94}"/>
              </a:ext>
            </a:extLst>
          </p:cNvPr>
          <p:cNvSpPr/>
          <p:nvPr/>
        </p:nvSpPr>
        <p:spPr>
          <a:xfrm>
            <a:off x="126081" y="807902"/>
            <a:ext cx="6595664" cy="3516714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</a:pPr>
            <a:endParaRPr lang="ja-JP" altLang="en-US" sz="110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7" name="テキスト ボックス 61">
            <a:extLst>
              <a:ext uri="{FF2B5EF4-FFF2-40B4-BE49-F238E27FC236}">
                <a16:creationId xmlns:a16="http://schemas.microsoft.com/office/drawing/2014/main" id="{D7A0A235-B1FC-FB54-8954-F385B65771B8}"/>
              </a:ext>
            </a:extLst>
          </p:cNvPr>
          <p:cNvSpPr txBox="1"/>
          <p:nvPr/>
        </p:nvSpPr>
        <p:spPr>
          <a:xfrm>
            <a:off x="124331" y="805780"/>
            <a:ext cx="1554433" cy="253916"/>
          </a:xfrm>
          <a:prstGeom prst="rect">
            <a:avLst/>
          </a:prstGeom>
          <a:solidFill>
            <a:srgbClr val="002060"/>
          </a:solidFill>
          <a:ln w="6350">
            <a:noFill/>
          </a:ln>
        </p:spPr>
        <p:txBody>
          <a:bodyPr vert="horz" wrap="square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実施概要</a:t>
            </a:r>
          </a:p>
        </p:txBody>
      </p:sp>
      <p:sp>
        <p:nvSpPr>
          <p:cNvPr id="127" name="テキスト ボックス 126">
            <a:extLst>
              <a:ext uri="{FF2B5EF4-FFF2-40B4-BE49-F238E27FC236}">
                <a16:creationId xmlns:a16="http://schemas.microsoft.com/office/drawing/2014/main" id="{9FB209E0-3792-A1AA-9EAD-5E06A55A4CE9}"/>
              </a:ext>
            </a:extLst>
          </p:cNvPr>
          <p:cNvSpPr txBox="1"/>
          <p:nvPr/>
        </p:nvSpPr>
        <p:spPr>
          <a:xfrm>
            <a:off x="1078928" y="3214095"/>
            <a:ext cx="113354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-----------------</a:t>
            </a:r>
          </a:p>
        </p:txBody>
      </p:sp>
      <p:sp>
        <p:nvSpPr>
          <p:cNvPr id="129" name="テキスト ボックス 128">
            <a:extLst>
              <a:ext uri="{FF2B5EF4-FFF2-40B4-BE49-F238E27FC236}">
                <a16:creationId xmlns:a16="http://schemas.microsoft.com/office/drawing/2014/main" id="{301FFDCD-5551-4773-1FB6-A223208FD2F4}"/>
              </a:ext>
            </a:extLst>
          </p:cNvPr>
          <p:cNvSpPr txBox="1"/>
          <p:nvPr/>
        </p:nvSpPr>
        <p:spPr>
          <a:xfrm>
            <a:off x="232414" y="1383947"/>
            <a:ext cx="6418508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</a:t>
            </a:r>
          </a:p>
        </p:txBody>
      </p:sp>
      <p:sp>
        <p:nvSpPr>
          <p:cNvPr id="4" name="矢印: 五方向 3">
            <a:extLst>
              <a:ext uri="{FF2B5EF4-FFF2-40B4-BE49-F238E27FC236}">
                <a16:creationId xmlns:a16="http://schemas.microsoft.com/office/drawing/2014/main" id="{64547FF4-0DAA-BE2C-6D79-A4493D0374E4}"/>
              </a:ext>
            </a:extLst>
          </p:cNvPr>
          <p:cNvSpPr/>
          <p:nvPr/>
        </p:nvSpPr>
        <p:spPr>
          <a:xfrm>
            <a:off x="298000" y="1120150"/>
            <a:ext cx="1537230" cy="253916"/>
          </a:xfrm>
          <a:prstGeom prst="homePlate">
            <a:avLst>
              <a:gd name="adj" fmla="val 0"/>
            </a:avLst>
          </a:prstGeom>
          <a:solidFill>
            <a:srgbClr val="002060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プログラム概要</a:t>
            </a:r>
          </a:p>
        </p:txBody>
      </p:sp>
      <p:sp>
        <p:nvSpPr>
          <p:cNvPr id="5" name="矢印: 五方向 4">
            <a:extLst>
              <a:ext uri="{FF2B5EF4-FFF2-40B4-BE49-F238E27FC236}">
                <a16:creationId xmlns:a16="http://schemas.microsoft.com/office/drawing/2014/main" id="{04A8277C-8524-A5FF-ACA0-13E8106FD79F}"/>
              </a:ext>
            </a:extLst>
          </p:cNvPr>
          <p:cNvSpPr/>
          <p:nvPr/>
        </p:nvSpPr>
        <p:spPr>
          <a:xfrm>
            <a:off x="298000" y="2044565"/>
            <a:ext cx="1537230" cy="253916"/>
          </a:xfrm>
          <a:prstGeom prst="homePlate">
            <a:avLst>
              <a:gd name="adj" fmla="val 0"/>
            </a:avLst>
          </a:prstGeom>
          <a:solidFill>
            <a:srgbClr val="002060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プログラム実施結果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01F4E8E8-B532-D71D-07E8-6655184E26D5}"/>
              </a:ext>
            </a:extLst>
          </p:cNvPr>
          <p:cNvSpPr txBox="1"/>
          <p:nvPr/>
        </p:nvSpPr>
        <p:spPr>
          <a:xfrm>
            <a:off x="232414" y="2307976"/>
            <a:ext cx="6418508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</a:t>
            </a:r>
          </a:p>
        </p:txBody>
      </p:sp>
      <p:sp>
        <p:nvSpPr>
          <p:cNvPr id="10" name="矢印: 五方向 9">
            <a:extLst>
              <a:ext uri="{FF2B5EF4-FFF2-40B4-BE49-F238E27FC236}">
                <a16:creationId xmlns:a16="http://schemas.microsoft.com/office/drawing/2014/main" id="{E914173F-0E6E-7972-BA7F-E955EDA38CCF}"/>
              </a:ext>
            </a:extLst>
          </p:cNvPr>
          <p:cNvSpPr/>
          <p:nvPr/>
        </p:nvSpPr>
        <p:spPr>
          <a:xfrm>
            <a:off x="298000" y="2972940"/>
            <a:ext cx="1537230" cy="253916"/>
          </a:xfrm>
          <a:prstGeom prst="homePlate">
            <a:avLst>
              <a:gd name="adj" fmla="val 0"/>
            </a:avLst>
          </a:prstGeom>
          <a:solidFill>
            <a:srgbClr val="002060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アンケート結果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5D0299E0-8E78-B96D-09E2-060D8FE77E7D}"/>
              </a:ext>
            </a:extLst>
          </p:cNvPr>
          <p:cNvSpPr/>
          <p:nvPr/>
        </p:nvSpPr>
        <p:spPr>
          <a:xfrm>
            <a:off x="2363662" y="3387023"/>
            <a:ext cx="4225927" cy="67546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900" b="1" i="0" u="none" strike="noStrike" kern="0" cap="none" spc="0" normalizeH="0" baseline="0" noProof="0">
              <a:ln>
                <a:noFill/>
              </a:ln>
              <a:solidFill>
                <a:srgbClr val="005EAD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8" name="楕円 17">
            <a:extLst>
              <a:ext uri="{FF2B5EF4-FFF2-40B4-BE49-F238E27FC236}">
                <a16:creationId xmlns:a16="http://schemas.microsoft.com/office/drawing/2014/main" id="{DCA0F773-5F3D-C258-82D1-99C9584CF2F4}"/>
              </a:ext>
            </a:extLst>
          </p:cNvPr>
          <p:cNvSpPr/>
          <p:nvPr/>
        </p:nvSpPr>
        <p:spPr>
          <a:xfrm>
            <a:off x="566606" y="3493362"/>
            <a:ext cx="504000" cy="504000"/>
          </a:xfrm>
          <a:prstGeom prst="ellipse">
            <a:avLst/>
          </a:prstGeom>
          <a:solidFill>
            <a:srgbClr val="74AA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0" name="部分円 19">
            <a:extLst>
              <a:ext uri="{FF2B5EF4-FFF2-40B4-BE49-F238E27FC236}">
                <a16:creationId xmlns:a16="http://schemas.microsoft.com/office/drawing/2014/main" id="{9AC5938A-8647-7342-627A-1C9F3AD9591C}"/>
              </a:ext>
            </a:extLst>
          </p:cNvPr>
          <p:cNvSpPr/>
          <p:nvPr/>
        </p:nvSpPr>
        <p:spPr>
          <a:xfrm>
            <a:off x="566606" y="3493362"/>
            <a:ext cx="504000" cy="504000"/>
          </a:xfrm>
          <a:prstGeom prst="pie">
            <a:avLst>
              <a:gd name="adj1" fmla="val 1661996"/>
              <a:gd name="adj2" fmla="val 16200000"/>
            </a:avLst>
          </a:prstGeom>
          <a:solidFill>
            <a:srgbClr val="E3ED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cxnSp>
        <p:nvCxnSpPr>
          <p:cNvPr id="22" name="直線コネクタ 21">
            <a:extLst>
              <a:ext uri="{FF2B5EF4-FFF2-40B4-BE49-F238E27FC236}">
                <a16:creationId xmlns:a16="http://schemas.microsoft.com/office/drawing/2014/main" id="{30AC9590-EB30-C105-8A88-E72B54E1A862}"/>
              </a:ext>
            </a:extLst>
          </p:cNvPr>
          <p:cNvCxnSpPr/>
          <p:nvPr/>
        </p:nvCxnSpPr>
        <p:spPr>
          <a:xfrm>
            <a:off x="1135653" y="3430905"/>
            <a:ext cx="806731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コネクタ 22">
            <a:extLst>
              <a:ext uri="{FF2B5EF4-FFF2-40B4-BE49-F238E27FC236}">
                <a16:creationId xmlns:a16="http://schemas.microsoft.com/office/drawing/2014/main" id="{5A4A53A5-4F38-7593-5180-D76B7BAB51AE}"/>
              </a:ext>
            </a:extLst>
          </p:cNvPr>
          <p:cNvCxnSpPr/>
          <p:nvPr/>
        </p:nvCxnSpPr>
        <p:spPr>
          <a:xfrm>
            <a:off x="1135653" y="4054863"/>
            <a:ext cx="806731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コネクタ 23">
            <a:extLst>
              <a:ext uri="{FF2B5EF4-FFF2-40B4-BE49-F238E27FC236}">
                <a16:creationId xmlns:a16="http://schemas.microsoft.com/office/drawing/2014/main" id="{A871B886-BCC6-0816-3DE2-6F83102151E2}"/>
              </a:ext>
            </a:extLst>
          </p:cNvPr>
          <p:cNvCxnSpPr>
            <a:cxnSpLocks/>
          </p:cNvCxnSpPr>
          <p:nvPr/>
        </p:nvCxnSpPr>
        <p:spPr>
          <a:xfrm>
            <a:off x="872490" y="3895697"/>
            <a:ext cx="267563" cy="159494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コネクタ 26">
            <a:extLst>
              <a:ext uri="{FF2B5EF4-FFF2-40B4-BE49-F238E27FC236}">
                <a16:creationId xmlns:a16="http://schemas.microsoft.com/office/drawing/2014/main" id="{FB0DA702-0BFE-F985-A170-53468FA3E166}"/>
              </a:ext>
            </a:extLst>
          </p:cNvPr>
          <p:cNvCxnSpPr>
            <a:cxnSpLocks/>
          </p:cNvCxnSpPr>
          <p:nvPr/>
        </p:nvCxnSpPr>
        <p:spPr>
          <a:xfrm flipV="1">
            <a:off x="927735" y="3434043"/>
            <a:ext cx="207918" cy="225567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2037FCF6-19B2-EEB1-9908-03E6FCE541DA}"/>
              </a:ext>
            </a:extLst>
          </p:cNvPr>
          <p:cNvSpPr txBox="1"/>
          <p:nvPr/>
        </p:nvSpPr>
        <p:spPr>
          <a:xfrm>
            <a:off x="1078928" y="3844230"/>
            <a:ext cx="113354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-----------------</a:t>
            </a: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51B28C1E-7F16-67FF-2C4D-63AD9DEBD052}"/>
              </a:ext>
            </a:extLst>
          </p:cNvPr>
          <p:cNvSpPr txBox="1"/>
          <p:nvPr/>
        </p:nvSpPr>
        <p:spPr>
          <a:xfrm>
            <a:off x="2340626" y="3435617"/>
            <a:ext cx="426965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----------------------------------------------------------------------------------------------------------------------------------------------------------------------------------------------------------------------------------------------------------</a:t>
            </a: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C228333D-911C-64E8-CB7C-DC92365412AD}"/>
              </a:ext>
            </a:extLst>
          </p:cNvPr>
          <p:cNvSpPr/>
          <p:nvPr/>
        </p:nvSpPr>
        <p:spPr>
          <a:xfrm>
            <a:off x="126081" y="4693140"/>
            <a:ext cx="6595664" cy="4979179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</a:pPr>
            <a:endParaRPr lang="ja-JP" altLang="en-US" sz="110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6" name="テキスト ボックス 61">
            <a:extLst>
              <a:ext uri="{FF2B5EF4-FFF2-40B4-BE49-F238E27FC236}">
                <a16:creationId xmlns:a16="http://schemas.microsoft.com/office/drawing/2014/main" id="{5E71720A-1CEF-5843-B9FA-2C42FF27AA92}"/>
              </a:ext>
            </a:extLst>
          </p:cNvPr>
          <p:cNvSpPr txBox="1"/>
          <p:nvPr/>
        </p:nvSpPr>
        <p:spPr>
          <a:xfrm>
            <a:off x="124331" y="4698075"/>
            <a:ext cx="1554433" cy="253916"/>
          </a:xfrm>
          <a:prstGeom prst="rect">
            <a:avLst/>
          </a:prstGeom>
          <a:solidFill>
            <a:srgbClr val="002060"/>
          </a:solidFill>
          <a:ln w="6350">
            <a:noFill/>
          </a:ln>
        </p:spPr>
        <p:txBody>
          <a:bodyPr vert="horz" wrap="square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プログラム振り返り</a:t>
            </a: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74EF11B4-E272-E2AE-6C16-5AC7EE166BAA}"/>
              </a:ext>
            </a:extLst>
          </p:cNvPr>
          <p:cNvSpPr txBox="1"/>
          <p:nvPr/>
        </p:nvSpPr>
        <p:spPr>
          <a:xfrm>
            <a:off x="232414" y="5368491"/>
            <a:ext cx="6418508" cy="15465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</a:t>
            </a:r>
          </a:p>
        </p:txBody>
      </p:sp>
      <p:sp>
        <p:nvSpPr>
          <p:cNvPr id="40" name="矢印: 五方向 39">
            <a:extLst>
              <a:ext uri="{FF2B5EF4-FFF2-40B4-BE49-F238E27FC236}">
                <a16:creationId xmlns:a16="http://schemas.microsoft.com/office/drawing/2014/main" id="{D33E7FCD-23EF-C3A5-5B24-BBCC1489EDC7}"/>
              </a:ext>
            </a:extLst>
          </p:cNvPr>
          <p:cNvSpPr/>
          <p:nvPr/>
        </p:nvSpPr>
        <p:spPr>
          <a:xfrm>
            <a:off x="298000" y="5104694"/>
            <a:ext cx="1537230" cy="253916"/>
          </a:xfrm>
          <a:prstGeom prst="homePlate">
            <a:avLst>
              <a:gd name="adj" fmla="val 0"/>
            </a:avLst>
          </a:prstGeom>
          <a:solidFill>
            <a:srgbClr val="002060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内容面の考察</a:t>
            </a:r>
          </a:p>
        </p:txBody>
      </p:sp>
      <p:sp>
        <p:nvSpPr>
          <p:cNvPr id="41" name="矢印: 五方向 40">
            <a:extLst>
              <a:ext uri="{FF2B5EF4-FFF2-40B4-BE49-F238E27FC236}">
                <a16:creationId xmlns:a16="http://schemas.microsoft.com/office/drawing/2014/main" id="{4E8CCF1A-212C-A5B6-B984-586DA99F4E91}"/>
              </a:ext>
            </a:extLst>
          </p:cNvPr>
          <p:cNvSpPr/>
          <p:nvPr/>
        </p:nvSpPr>
        <p:spPr>
          <a:xfrm>
            <a:off x="298000" y="7331548"/>
            <a:ext cx="1537230" cy="253916"/>
          </a:xfrm>
          <a:prstGeom prst="homePlate">
            <a:avLst>
              <a:gd name="adj" fmla="val 0"/>
            </a:avLst>
          </a:prstGeom>
          <a:solidFill>
            <a:srgbClr val="002060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運営面の考察</a:t>
            </a:r>
          </a:p>
        </p:txBody>
      </p:sp>
      <p:sp>
        <p:nvSpPr>
          <p:cNvPr id="78" name="テキスト ボックス 77">
            <a:extLst>
              <a:ext uri="{FF2B5EF4-FFF2-40B4-BE49-F238E27FC236}">
                <a16:creationId xmlns:a16="http://schemas.microsoft.com/office/drawing/2014/main" id="{82C17F28-00F8-9418-118B-2D1DB6679909}"/>
              </a:ext>
            </a:extLst>
          </p:cNvPr>
          <p:cNvSpPr txBox="1"/>
          <p:nvPr/>
        </p:nvSpPr>
        <p:spPr>
          <a:xfrm>
            <a:off x="232414" y="7598024"/>
            <a:ext cx="6418508" cy="15465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</a:t>
            </a:r>
          </a:p>
        </p:txBody>
      </p:sp>
    </p:spTree>
    <p:extLst>
      <p:ext uri="{BB962C8B-B14F-4D97-AF65-F5344CB8AC3E}">
        <p14:creationId xmlns:p14="http://schemas.microsoft.com/office/powerpoint/2010/main" val="6609923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D8AF60-36F9-43AE-ADB9-422C9985CF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6177"/>
            <a:ext cx="6858000" cy="565917"/>
          </a:xfrm>
        </p:spPr>
        <p:txBody>
          <a:bodyPr anchor="ctr">
            <a:noAutofit/>
          </a:bodyPr>
          <a:lstStyle/>
          <a:p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●●●●●●●●</a:t>
            </a:r>
            <a:endParaRPr kumimoji="1"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01" name="タイトル 1">
            <a:extLst>
              <a:ext uri="{FF2B5EF4-FFF2-40B4-BE49-F238E27FC236}">
                <a16:creationId xmlns:a16="http://schemas.microsoft.com/office/drawing/2014/main" id="{7BB1CC0C-3DE3-4FA4-B705-2CF554B91C2D}"/>
              </a:ext>
            </a:extLst>
          </p:cNvPr>
          <p:cNvSpPr txBox="1">
            <a:spLocks/>
          </p:cNvSpPr>
          <p:nvPr/>
        </p:nvSpPr>
        <p:spPr>
          <a:xfrm>
            <a:off x="-1571" y="466709"/>
            <a:ext cx="6858000" cy="2755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振り返り資料</a:t>
            </a:r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42DDA951-70D5-49A0-A122-5136F078CBEC}"/>
              </a:ext>
            </a:extLst>
          </p:cNvPr>
          <p:cNvSpPr/>
          <p:nvPr/>
        </p:nvSpPr>
        <p:spPr>
          <a:xfrm>
            <a:off x="391770" y="4789407"/>
            <a:ext cx="2073360" cy="67546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900" b="1" i="0" u="none" strike="noStrike" kern="0" cap="none" spc="0" normalizeH="0" baseline="0" noProof="0">
              <a:ln>
                <a:noFill/>
              </a:ln>
              <a:solidFill>
                <a:srgbClr val="005EAD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C7D6CD0-4670-ED04-338F-6E922EF5BE94}"/>
              </a:ext>
            </a:extLst>
          </p:cNvPr>
          <p:cNvSpPr/>
          <p:nvPr/>
        </p:nvSpPr>
        <p:spPr>
          <a:xfrm>
            <a:off x="126081" y="807902"/>
            <a:ext cx="6595664" cy="3516714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</a:pPr>
            <a:endParaRPr lang="ja-JP" altLang="en-US" sz="110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7" name="テキスト ボックス 61">
            <a:extLst>
              <a:ext uri="{FF2B5EF4-FFF2-40B4-BE49-F238E27FC236}">
                <a16:creationId xmlns:a16="http://schemas.microsoft.com/office/drawing/2014/main" id="{D7A0A235-B1FC-FB54-8954-F385B65771B8}"/>
              </a:ext>
            </a:extLst>
          </p:cNvPr>
          <p:cNvSpPr txBox="1"/>
          <p:nvPr/>
        </p:nvSpPr>
        <p:spPr>
          <a:xfrm>
            <a:off x="124331" y="805780"/>
            <a:ext cx="1554433" cy="253916"/>
          </a:xfrm>
          <a:prstGeom prst="rect">
            <a:avLst/>
          </a:prstGeom>
          <a:solidFill>
            <a:srgbClr val="002060"/>
          </a:solidFill>
          <a:ln w="6350">
            <a:noFill/>
          </a:ln>
        </p:spPr>
        <p:txBody>
          <a:bodyPr vert="horz" wrap="square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事業の振り返り</a:t>
            </a: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029B09A9-1673-AFBA-2578-AC8282718304}"/>
              </a:ext>
            </a:extLst>
          </p:cNvPr>
          <p:cNvSpPr/>
          <p:nvPr/>
        </p:nvSpPr>
        <p:spPr>
          <a:xfrm>
            <a:off x="319556" y="7442932"/>
            <a:ext cx="3218696" cy="1026032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</a:pPr>
            <a:endParaRPr lang="ja-JP" altLang="en-US" sz="110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29" name="テキスト ボックス 128">
            <a:extLst>
              <a:ext uri="{FF2B5EF4-FFF2-40B4-BE49-F238E27FC236}">
                <a16:creationId xmlns:a16="http://schemas.microsoft.com/office/drawing/2014/main" id="{301FFDCD-5551-4773-1FB6-A223208FD2F4}"/>
              </a:ext>
            </a:extLst>
          </p:cNvPr>
          <p:cNvSpPr txBox="1"/>
          <p:nvPr/>
        </p:nvSpPr>
        <p:spPr>
          <a:xfrm>
            <a:off x="232414" y="1383947"/>
            <a:ext cx="3112670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１．＊＊＊＊＊</a:t>
            </a:r>
            <a:br>
              <a:rPr kumimoji="1" lang="en-US" altLang="ja-JP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kumimoji="1"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２．＊＊＊＊＊</a:t>
            </a:r>
            <a:endParaRPr kumimoji="1" lang="en-US" altLang="ja-JP" sz="105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３．＊＊＊＊＊</a:t>
            </a:r>
            <a:endParaRPr kumimoji="1" lang="en-US" altLang="ja-JP" sz="105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" name="矢印: 五方向 3">
            <a:extLst>
              <a:ext uri="{FF2B5EF4-FFF2-40B4-BE49-F238E27FC236}">
                <a16:creationId xmlns:a16="http://schemas.microsoft.com/office/drawing/2014/main" id="{64547FF4-0DAA-BE2C-6D79-A4493D0374E4}"/>
              </a:ext>
            </a:extLst>
          </p:cNvPr>
          <p:cNvSpPr/>
          <p:nvPr/>
        </p:nvSpPr>
        <p:spPr>
          <a:xfrm>
            <a:off x="298000" y="1120150"/>
            <a:ext cx="1537230" cy="253916"/>
          </a:xfrm>
          <a:prstGeom prst="homePlate">
            <a:avLst>
              <a:gd name="adj" fmla="val 0"/>
            </a:avLst>
          </a:prstGeom>
          <a:solidFill>
            <a:srgbClr val="002060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実施項目一覧</a:t>
            </a:r>
          </a:p>
        </p:txBody>
      </p:sp>
      <p:sp>
        <p:nvSpPr>
          <p:cNvPr id="5" name="矢印: 五方向 4">
            <a:extLst>
              <a:ext uri="{FF2B5EF4-FFF2-40B4-BE49-F238E27FC236}">
                <a16:creationId xmlns:a16="http://schemas.microsoft.com/office/drawing/2014/main" id="{04A8277C-8524-A5FF-ACA0-13E8106FD79F}"/>
              </a:ext>
            </a:extLst>
          </p:cNvPr>
          <p:cNvSpPr/>
          <p:nvPr/>
        </p:nvSpPr>
        <p:spPr>
          <a:xfrm>
            <a:off x="298000" y="2044565"/>
            <a:ext cx="1537230" cy="253916"/>
          </a:xfrm>
          <a:prstGeom prst="homePlate">
            <a:avLst>
              <a:gd name="adj" fmla="val 0"/>
            </a:avLst>
          </a:prstGeom>
          <a:solidFill>
            <a:srgbClr val="002060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事業計画書</a:t>
            </a:r>
          </a:p>
        </p:txBody>
      </p:sp>
      <p:sp>
        <p:nvSpPr>
          <p:cNvPr id="10" name="矢印: 五方向 9">
            <a:extLst>
              <a:ext uri="{FF2B5EF4-FFF2-40B4-BE49-F238E27FC236}">
                <a16:creationId xmlns:a16="http://schemas.microsoft.com/office/drawing/2014/main" id="{E914173F-0E6E-7972-BA7F-E955EDA38CCF}"/>
              </a:ext>
            </a:extLst>
          </p:cNvPr>
          <p:cNvSpPr/>
          <p:nvPr/>
        </p:nvSpPr>
        <p:spPr>
          <a:xfrm>
            <a:off x="298000" y="2972940"/>
            <a:ext cx="1537230" cy="253916"/>
          </a:xfrm>
          <a:prstGeom prst="homePlate">
            <a:avLst>
              <a:gd name="adj" fmla="val 0"/>
            </a:avLst>
          </a:prstGeom>
          <a:solidFill>
            <a:srgbClr val="002060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支援プログラム内容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5D0299E0-8E78-B96D-09E2-060D8FE77E7D}"/>
              </a:ext>
            </a:extLst>
          </p:cNvPr>
          <p:cNvSpPr/>
          <p:nvPr/>
        </p:nvSpPr>
        <p:spPr>
          <a:xfrm>
            <a:off x="3490604" y="3228527"/>
            <a:ext cx="2879529" cy="67546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900" b="1" i="0" u="none" strike="noStrike" kern="0" cap="none" spc="0" normalizeH="0" baseline="0" noProof="0">
              <a:ln>
                <a:noFill/>
              </a:ln>
              <a:solidFill>
                <a:srgbClr val="005EAD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51B28C1E-7F16-67FF-2C4D-63AD9DEBD052}"/>
              </a:ext>
            </a:extLst>
          </p:cNvPr>
          <p:cNvSpPr txBox="1"/>
          <p:nvPr/>
        </p:nvSpPr>
        <p:spPr>
          <a:xfrm>
            <a:off x="3511296" y="3277121"/>
            <a:ext cx="2879529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KGI</a:t>
            </a:r>
            <a:r>
              <a:rPr kumimoji="1"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：達成　　＊＊＊＊＊＊＊＊＊</a:t>
            </a:r>
            <a:endParaRPr kumimoji="1" lang="en-US" altLang="ja-JP" sz="105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en-US" altLang="ja-JP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KPI</a:t>
            </a:r>
            <a:r>
              <a:rPr kumimoji="1"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：達成　　＊＊＊＊＊＊＊＊＊</a:t>
            </a:r>
            <a:endParaRPr kumimoji="1" lang="en-US" altLang="ja-JP" sz="105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C228333D-911C-64E8-CB7C-DC92365412AD}"/>
              </a:ext>
            </a:extLst>
          </p:cNvPr>
          <p:cNvSpPr/>
          <p:nvPr/>
        </p:nvSpPr>
        <p:spPr>
          <a:xfrm>
            <a:off x="126081" y="4693140"/>
            <a:ext cx="6595664" cy="4979179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</a:pPr>
            <a:endParaRPr lang="ja-JP" altLang="en-US" sz="110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6" name="テキスト ボックス 61">
            <a:extLst>
              <a:ext uri="{FF2B5EF4-FFF2-40B4-BE49-F238E27FC236}">
                <a16:creationId xmlns:a16="http://schemas.microsoft.com/office/drawing/2014/main" id="{5E71720A-1CEF-5843-B9FA-2C42FF27AA92}"/>
              </a:ext>
            </a:extLst>
          </p:cNvPr>
          <p:cNvSpPr txBox="1"/>
          <p:nvPr/>
        </p:nvSpPr>
        <p:spPr>
          <a:xfrm>
            <a:off x="124331" y="4698075"/>
            <a:ext cx="1554433" cy="253916"/>
          </a:xfrm>
          <a:prstGeom prst="rect">
            <a:avLst/>
          </a:prstGeom>
          <a:solidFill>
            <a:srgbClr val="002060"/>
          </a:solidFill>
          <a:ln w="6350">
            <a:noFill/>
          </a:ln>
        </p:spPr>
        <p:txBody>
          <a:bodyPr vert="horz" wrap="square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次なる施策の検討</a:t>
            </a:r>
          </a:p>
        </p:txBody>
      </p:sp>
      <p:sp>
        <p:nvSpPr>
          <p:cNvPr id="40" name="矢印: 五方向 39">
            <a:extLst>
              <a:ext uri="{FF2B5EF4-FFF2-40B4-BE49-F238E27FC236}">
                <a16:creationId xmlns:a16="http://schemas.microsoft.com/office/drawing/2014/main" id="{D33E7FCD-23EF-C3A5-5B24-BBCC1489EDC7}"/>
              </a:ext>
            </a:extLst>
          </p:cNvPr>
          <p:cNvSpPr/>
          <p:nvPr/>
        </p:nvSpPr>
        <p:spPr>
          <a:xfrm>
            <a:off x="298000" y="5104694"/>
            <a:ext cx="1537230" cy="253916"/>
          </a:xfrm>
          <a:prstGeom prst="homePlate">
            <a:avLst>
              <a:gd name="adj" fmla="val 0"/>
            </a:avLst>
          </a:prstGeom>
          <a:solidFill>
            <a:srgbClr val="00206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タイムスケジュール</a:t>
            </a:r>
          </a:p>
        </p:txBody>
      </p:sp>
      <p:sp>
        <p:nvSpPr>
          <p:cNvPr id="41" name="矢印: 五方向 40">
            <a:extLst>
              <a:ext uri="{FF2B5EF4-FFF2-40B4-BE49-F238E27FC236}">
                <a16:creationId xmlns:a16="http://schemas.microsoft.com/office/drawing/2014/main" id="{4E8CCF1A-212C-A5B6-B984-586DA99F4E91}"/>
              </a:ext>
            </a:extLst>
          </p:cNvPr>
          <p:cNvSpPr/>
          <p:nvPr/>
        </p:nvSpPr>
        <p:spPr>
          <a:xfrm>
            <a:off x="297999" y="7036313"/>
            <a:ext cx="6291590" cy="253916"/>
          </a:xfrm>
          <a:prstGeom prst="homePlate">
            <a:avLst>
              <a:gd name="adj" fmla="val 0"/>
            </a:avLst>
          </a:prstGeom>
          <a:solidFill>
            <a:srgbClr val="00206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9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KPT</a:t>
            </a:r>
            <a:r>
              <a:rPr kumimoji="1" lang="ja-JP" altLang="en-US" sz="9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事前記入 兼 とりまとめシート</a:t>
            </a:r>
          </a:p>
        </p:txBody>
      </p:sp>
      <p:graphicFrame>
        <p:nvGraphicFramePr>
          <p:cNvPr id="21" name="表 4">
            <a:extLst>
              <a:ext uri="{FF2B5EF4-FFF2-40B4-BE49-F238E27FC236}">
                <a16:creationId xmlns:a16="http://schemas.microsoft.com/office/drawing/2014/main" id="{CF8EF65A-91F5-3D6A-63BF-27C795E737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827658"/>
              </p:ext>
            </p:extLst>
          </p:nvPr>
        </p:nvGraphicFramePr>
        <p:xfrm>
          <a:off x="314629" y="5464867"/>
          <a:ext cx="2803487" cy="1329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2831">
                  <a:extLst>
                    <a:ext uri="{9D8B030D-6E8A-4147-A177-3AD203B41FA5}">
                      <a16:colId xmlns:a16="http://schemas.microsoft.com/office/drawing/2014/main" val="1954373162"/>
                    </a:ext>
                  </a:extLst>
                </a:gridCol>
                <a:gridCol w="453621">
                  <a:extLst>
                    <a:ext uri="{9D8B030D-6E8A-4147-A177-3AD203B41FA5}">
                      <a16:colId xmlns:a16="http://schemas.microsoft.com/office/drawing/2014/main" val="2152170310"/>
                    </a:ext>
                  </a:extLst>
                </a:gridCol>
                <a:gridCol w="1797035">
                  <a:extLst>
                    <a:ext uri="{9D8B030D-6E8A-4147-A177-3AD203B41FA5}">
                      <a16:colId xmlns:a16="http://schemas.microsoft.com/office/drawing/2014/main" val="1486848642"/>
                    </a:ext>
                  </a:extLst>
                </a:gridCol>
              </a:tblGrid>
              <a:tr h="26597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dirty="0">
                          <a:solidFill>
                            <a:schemeClr val="bg1"/>
                          </a:solidFill>
                        </a:rPr>
                        <a:t>TIME</a:t>
                      </a:r>
                      <a:endParaRPr kumimoji="1" lang="ja-JP" altLang="en-US" sz="105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dirty="0">
                          <a:solidFill>
                            <a:schemeClr val="bg1"/>
                          </a:solidFill>
                        </a:rPr>
                        <a:t>LAP</a:t>
                      </a:r>
                      <a:endParaRPr kumimoji="1" lang="ja-JP" altLang="en-US" sz="105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dirty="0">
                          <a:solidFill>
                            <a:schemeClr val="bg1"/>
                          </a:solidFill>
                        </a:rPr>
                        <a:t>PROGRAM</a:t>
                      </a:r>
                      <a:endParaRPr kumimoji="1" lang="ja-JP" altLang="en-US" sz="105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8671315"/>
                  </a:ext>
                </a:extLst>
              </a:tr>
              <a:tr h="26597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00:00</a:t>
                      </a:r>
                      <a:endParaRPr kumimoji="1" lang="ja-JP" altLang="en-US" sz="90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6000" marR="3600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00’</a:t>
                      </a:r>
                      <a:endParaRPr kumimoji="1" lang="ja-JP" altLang="en-US" sz="900" dirty="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6000" marR="3600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SNS</a:t>
                      </a:r>
                      <a:r>
                        <a:rPr kumimoji="1" lang="ja-JP" altLang="en-US" sz="900" dirty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とは</a:t>
                      </a:r>
                    </a:p>
                  </a:txBody>
                  <a:tcPr marL="36000" marR="3600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7895790"/>
                  </a:ext>
                </a:extLst>
              </a:tr>
              <a:tr h="26597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00:00</a:t>
                      </a:r>
                      <a:endParaRPr kumimoji="1" lang="ja-JP" altLang="en-US" sz="900" dirty="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6000" marR="3600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00’</a:t>
                      </a:r>
                      <a:endParaRPr kumimoji="1" lang="ja-JP" altLang="en-US" sz="900" dirty="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6000" marR="3600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LINE</a:t>
                      </a:r>
                      <a:r>
                        <a:rPr kumimoji="1" lang="ja-JP" altLang="en-US" sz="900" dirty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活用</a:t>
                      </a:r>
                    </a:p>
                  </a:txBody>
                  <a:tcPr marL="36000" marR="3600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173119"/>
                  </a:ext>
                </a:extLst>
              </a:tr>
              <a:tr h="26597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00:00</a:t>
                      </a:r>
                      <a:endParaRPr kumimoji="1" lang="ja-JP" altLang="en-US" sz="900" dirty="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6000" marR="3600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00’</a:t>
                      </a:r>
                      <a:endParaRPr kumimoji="1" lang="ja-JP" altLang="en-US" sz="900" dirty="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6000" marR="3600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相談会</a:t>
                      </a:r>
                    </a:p>
                  </a:txBody>
                  <a:tcPr marL="36000" marR="3600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4031708"/>
                  </a:ext>
                </a:extLst>
              </a:tr>
              <a:tr h="26597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00:00</a:t>
                      </a:r>
                      <a:endParaRPr kumimoji="1" lang="ja-JP" altLang="en-US" sz="900" dirty="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6000" marR="3600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END</a:t>
                      </a:r>
                      <a:endParaRPr kumimoji="1" lang="ja-JP" altLang="en-US" sz="900" dirty="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6000" marR="3600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5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559978"/>
                  </a:ext>
                </a:extLst>
              </a:tr>
            </a:tbl>
          </a:graphicData>
        </a:graphic>
      </p:graphicFrame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00072AA1-6850-F4BC-B3D5-C404FDA035E5}"/>
              </a:ext>
            </a:extLst>
          </p:cNvPr>
          <p:cNvSpPr txBox="1"/>
          <p:nvPr/>
        </p:nvSpPr>
        <p:spPr>
          <a:xfrm>
            <a:off x="3428524" y="1383947"/>
            <a:ext cx="3112670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４．＊＊＊＊＊</a:t>
            </a:r>
            <a:endParaRPr kumimoji="1" lang="en-US" altLang="ja-JP" sz="105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５．＊＊＊＊＊</a:t>
            </a:r>
            <a:endParaRPr kumimoji="1" lang="en-US" altLang="ja-JP" sz="105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６．＊＊＊＊＊</a:t>
            </a:r>
            <a:endParaRPr kumimoji="1" lang="en-US" altLang="ja-JP" sz="105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0" name="矢印: 五方向 29">
            <a:extLst>
              <a:ext uri="{FF2B5EF4-FFF2-40B4-BE49-F238E27FC236}">
                <a16:creationId xmlns:a16="http://schemas.microsoft.com/office/drawing/2014/main" id="{4925B15E-B821-756F-D3D7-EFD84B993525}"/>
              </a:ext>
            </a:extLst>
          </p:cNvPr>
          <p:cNvSpPr/>
          <p:nvPr/>
        </p:nvSpPr>
        <p:spPr>
          <a:xfrm>
            <a:off x="3423913" y="2041415"/>
            <a:ext cx="1537230" cy="253916"/>
          </a:xfrm>
          <a:prstGeom prst="homePlate">
            <a:avLst>
              <a:gd name="adj" fmla="val 0"/>
            </a:avLst>
          </a:prstGeom>
          <a:solidFill>
            <a:srgbClr val="002060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実施計画書</a:t>
            </a: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335FC868-5DD8-2556-628D-414EE5189BB6}"/>
              </a:ext>
            </a:extLst>
          </p:cNvPr>
          <p:cNvSpPr txBox="1"/>
          <p:nvPr/>
        </p:nvSpPr>
        <p:spPr>
          <a:xfrm>
            <a:off x="3472008" y="2282386"/>
            <a:ext cx="297827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＊＊＊＊＊＊＊＊＊＊＊＊</a:t>
            </a:r>
            <a:endParaRPr kumimoji="1" lang="en-US" altLang="ja-JP" sz="105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＊＊＊＊＊＊＊＊＊＊＊＊</a:t>
            </a:r>
            <a:endParaRPr kumimoji="1" lang="en-US" altLang="ja-JP" sz="105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4FAA55DB-FF95-EC62-06FC-7DCBA312A2E9}"/>
              </a:ext>
            </a:extLst>
          </p:cNvPr>
          <p:cNvSpPr txBox="1"/>
          <p:nvPr/>
        </p:nvSpPr>
        <p:spPr>
          <a:xfrm>
            <a:off x="222271" y="2282386"/>
            <a:ext cx="297827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＊＊＊＊＊＊＊＊＊＊＊</a:t>
            </a:r>
            <a:endParaRPr kumimoji="1" lang="en-US" altLang="ja-JP" sz="105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＊＊＊＊＊＊＊＊＊＊＊</a:t>
            </a:r>
            <a:endParaRPr kumimoji="1" lang="en-US" altLang="ja-JP" sz="105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7" name="矢印: 五方向 36">
            <a:extLst>
              <a:ext uri="{FF2B5EF4-FFF2-40B4-BE49-F238E27FC236}">
                <a16:creationId xmlns:a16="http://schemas.microsoft.com/office/drawing/2014/main" id="{4D8FA854-73B3-64CC-E260-FED370200499}"/>
              </a:ext>
            </a:extLst>
          </p:cNvPr>
          <p:cNvSpPr/>
          <p:nvPr/>
        </p:nvSpPr>
        <p:spPr>
          <a:xfrm>
            <a:off x="3423913" y="2972940"/>
            <a:ext cx="1537230" cy="253916"/>
          </a:xfrm>
          <a:prstGeom prst="homePlate">
            <a:avLst>
              <a:gd name="adj" fmla="val 0"/>
            </a:avLst>
          </a:prstGeom>
          <a:solidFill>
            <a:srgbClr val="002060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アンケート結果</a:t>
            </a: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583D0597-64B0-EA85-FF2D-9D969FF7C92E}"/>
              </a:ext>
            </a:extLst>
          </p:cNvPr>
          <p:cNvSpPr txBox="1"/>
          <p:nvPr/>
        </p:nvSpPr>
        <p:spPr>
          <a:xfrm>
            <a:off x="232414" y="3387023"/>
            <a:ext cx="3112670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■．＊＊＊＊＊＊</a:t>
            </a:r>
            <a:endParaRPr kumimoji="1" lang="en-US" altLang="ja-JP" sz="105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■．＊＊＊＊＊＊</a:t>
            </a:r>
            <a:endParaRPr kumimoji="1" lang="en-US" altLang="ja-JP" sz="105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■．＊＊＊＊＊＊</a:t>
            </a:r>
            <a:endParaRPr kumimoji="1" lang="en-US" altLang="ja-JP" sz="105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3" name="矢印: 五方向 42">
            <a:extLst>
              <a:ext uri="{FF2B5EF4-FFF2-40B4-BE49-F238E27FC236}">
                <a16:creationId xmlns:a16="http://schemas.microsoft.com/office/drawing/2014/main" id="{E2590392-F2E5-1A98-8907-3BB7EBEF24C4}"/>
              </a:ext>
            </a:extLst>
          </p:cNvPr>
          <p:cNvSpPr/>
          <p:nvPr/>
        </p:nvSpPr>
        <p:spPr>
          <a:xfrm>
            <a:off x="3423913" y="5104694"/>
            <a:ext cx="1537230" cy="253916"/>
          </a:xfrm>
          <a:prstGeom prst="homePlate">
            <a:avLst>
              <a:gd name="adj" fmla="val 0"/>
            </a:avLst>
          </a:prstGeom>
          <a:solidFill>
            <a:srgbClr val="00206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9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KPT</a:t>
            </a:r>
            <a:r>
              <a:rPr kumimoji="1" lang="ja-JP" altLang="en-US" sz="9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フレームワーク</a:t>
            </a:r>
            <a:endParaRPr kumimoji="1" lang="en-US" altLang="ja-JP" sz="9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7387C893-2C80-B778-ED8C-02D1490E5DA3}"/>
              </a:ext>
            </a:extLst>
          </p:cNvPr>
          <p:cNvSpPr/>
          <p:nvPr/>
        </p:nvSpPr>
        <p:spPr>
          <a:xfrm>
            <a:off x="3423914" y="5465394"/>
            <a:ext cx="3165676" cy="132935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900" b="1" i="0" u="none" strike="noStrike" kern="0" cap="none" spc="0" normalizeH="0" baseline="0" noProof="0">
              <a:ln>
                <a:noFill/>
              </a:ln>
              <a:solidFill>
                <a:srgbClr val="005EAD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3A2D2883-1F3E-AE8D-C702-07DC9BE4F97E}"/>
              </a:ext>
            </a:extLst>
          </p:cNvPr>
          <p:cNvSpPr txBox="1"/>
          <p:nvPr/>
        </p:nvSpPr>
        <p:spPr>
          <a:xfrm>
            <a:off x="3423913" y="5513988"/>
            <a:ext cx="3297832" cy="900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Keep</a:t>
            </a:r>
            <a:r>
              <a:rPr kumimoji="1"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＊＊＊＊＊＊＊＊＊＊＊</a:t>
            </a:r>
            <a:endParaRPr kumimoji="1" lang="en-US" altLang="ja-JP" sz="105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sz="105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en-US" altLang="ja-JP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Problem</a:t>
            </a:r>
            <a:r>
              <a:rPr kumimoji="1"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＊＊＊＊＊＊＊＊＊＊＊＊</a:t>
            </a:r>
            <a:endParaRPr kumimoji="1" lang="en-US" altLang="ja-JP" sz="105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sz="105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en-US" altLang="ja-JP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Try</a:t>
            </a:r>
            <a:r>
              <a:rPr kumimoji="1"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＊＊＊＊＊＊＊＊＊＊＊＊＊＊</a:t>
            </a:r>
            <a:endParaRPr kumimoji="1" lang="en-US" altLang="ja-JP" sz="105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19107C3F-CCF2-68B7-B59A-9B9BF1BDF9CC}"/>
              </a:ext>
            </a:extLst>
          </p:cNvPr>
          <p:cNvSpPr/>
          <p:nvPr/>
        </p:nvSpPr>
        <p:spPr>
          <a:xfrm>
            <a:off x="319556" y="8470156"/>
            <a:ext cx="3218696" cy="1026032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</a:pPr>
            <a:endParaRPr lang="ja-JP" altLang="en-US" sz="110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66FD7DA7-939C-AFDF-D6E6-940DC989669F}"/>
              </a:ext>
            </a:extLst>
          </p:cNvPr>
          <p:cNvSpPr/>
          <p:nvPr/>
        </p:nvSpPr>
        <p:spPr>
          <a:xfrm>
            <a:off x="3543445" y="7442932"/>
            <a:ext cx="2994999" cy="2053256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</a:pPr>
            <a:endParaRPr lang="ja-JP" altLang="en-US" sz="110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9" name="テキスト ボックス 61">
            <a:extLst>
              <a:ext uri="{FF2B5EF4-FFF2-40B4-BE49-F238E27FC236}">
                <a16:creationId xmlns:a16="http://schemas.microsoft.com/office/drawing/2014/main" id="{7564D573-6DE3-977D-F37E-64D704CF7DF5}"/>
              </a:ext>
            </a:extLst>
          </p:cNvPr>
          <p:cNvSpPr txBox="1"/>
          <p:nvPr/>
        </p:nvSpPr>
        <p:spPr>
          <a:xfrm>
            <a:off x="314363" y="7447867"/>
            <a:ext cx="1006437" cy="253916"/>
          </a:xfrm>
          <a:prstGeom prst="rect">
            <a:avLst/>
          </a:prstGeom>
          <a:solidFill>
            <a:srgbClr val="002060"/>
          </a:solidFill>
          <a:ln w="6350">
            <a:noFill/>
          </a:ln>
        </p:spPr>
        <p:txBody>
          <a:bodyPr vert="horz" wrap="square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10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Keep</a:t>
            </a:r>
            <a:endParaRPr lang="ja-JP" altLang="en-US" sz="10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1" name="テキスト ボックス 61">
            <a:extLst>
              <a:ext uri="{FF2B5EF4-FFF2-40B4-BE49-F238E27FC236}">
                <a16:creationId xmlns:a16="http://schemas.microsoft.com/office/drawing/2014/main" id="{A1480EF4-C65D-584B-958E-96EED0A31AE0}"/>
              </a:ext>
            </a:extLst>
          </p:cNvPr>
          <p:cNvSpPr txBox="1"/>
          <p:nvPr/>
        </p:nvSpPr>
        <p:spPr>
          <a:xfrm>
            <a:off x="314363" y="8469394"/>
            <a:ext cx="1006437" cy="253916"/>
          </a:xfrm>
          <a:prstGeom prst="rect">
            <a:avLst/>
          </a:prstGeom>
          <a:solidFill>
            <a:srgbClr val="002060"/>
          </a:solidFill>
          <a:ln w="6350">
            <a:noFill/>
          </a:ln>
        </p:spPr>
        <p:txBody>
          <a:bodyPr vert="horz" wrap="square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10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Problem</a:t>
            </a:r>
            <a:endParaRPr lang="ja-JP" altLang="en-US" sz="10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2" name="テキスト ボックス 61">
            <a:extLst>
              <a:ext uri="{FF2B5EF4-FFF2-40B4-BE49-F238E27FC236}">
                <a16:creationId xmlns:a16="http://schemas.microsoft.com/office/drawing/2014/main" id="{E090335B-55AE-9ABF-365E-99CFF81215C5}"/>
              </a:ext>
            </a:extLst>
          </p:cNvPr>
          <p:cNvSpPr txBox="1"/>
          <p:nvPr/>
        </p:nvSpPr>
        <p:spPr>
          <a:xfrm>
            <a:off x="3544481" y="7447867"/>
            <a:ext cx="1006437" cy="253916"/>
          </a:xfrm>
          <a:prstGeom prst="rect">
            <a:avLst/>
          </a:prstGeom>
          <a:solidFill>
            <a:srgbClr val="002060"/>
          </a:solidFill>
          <a:ln w="6350">
            <a:noFill/>
          </a:ln>
        </p:spPr>
        <p:txBody>
          <a:bodyPr vert="horz" wrap="square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10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Try</a:t>
            </a:r>
            <a:endParaRPr lang="ja-JP" altLang="en-US" sz="10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96DD632-5DC9-9DB6-0E97-74930541B737}"/>
              </a:ext>
            </a:extLst>
          </p:cNvPr>
          <p:cNvSpPr txBox="1"/>
          <p:nvPr/>
        </p:nvSpPr>
        <p:spPr>
          <a:xfrm>
            <a:off x="314363" y="7781766"/>
            <a:ext cx="322908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＊＊＊＊＊＊＊＊＊＊＊＊＊＊</a:t>
            </a:r>
            <a:endParaRPr kumimoji="1"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＊＊＊＊＊＊＊＊＊＊＊＊＊＊</a:t>
            </a:r>
            <a:endParaRPr kumimoji="1"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BFDBB17A-2804-4364-937F-E9502489B306}"/>
              </a:ext>
            </a:extLst>
          </p:cNvPr>
          <p:cNvSpPr txBox="1"/>
          <p:nvPr/>
        </p:nvSpPr>
        <p:spPr>
          <a:xfrm>
            <a:off x="334575" y="8735502"/>
            <a:ext cx="322908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＊＊＊＊＊＊＊＊＊＊＊＊＊＊</a:t>
            </a:r>
            <a:endParaRPr kumimoji="1"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＊＊＊＊＊＊＊＊＊＊＊＊＊＊</a:t>
            </a:r>
            <a:endParaRPr kumimoji="1"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＊＊＊＊＊＊＊＊＊＊＊＊＊＊</a:t>
            </a:r>
            <a:endParaRPr kumimoji="1"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A8CCFAD-F355-69F6-519E-27512875D654}"/>
              </a:ext>
            </a:extLst>
          </p:cNvPr>
          <p:cNvSpPr txBox="1"/>
          <p:nvPr/>
        </p:nvSpPr>
        <p:spPr>
          <a:xfrm>
            <a:off x="3563657" y="7712783"/>
            <a:ext cx="2974787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＊＊＊＊＊＊＊＊＊＊＊＊＊＊＊</a:t>
            </a:r>
            <a:endParaRPr kumimoji="1"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＊＊＊＊＊＊＊＊＊＊＊＊＊＊＊</a:t>
            </a:r>
            <a:endParaRPr kumimoji="1"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88522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D8AF60-36F9-43AE-ADB9-422C9985CF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6177"/>
            <a:ext cx="6858000" cy="565917"/>
          </a:xfrm>
        </p:spPr>
        <p:txBody>
          <a:bodyPr anchor="ctr">
            <a:noAutofit/>
          </a:bodyPr>
          <a:lstStyle/>
          <a:p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●●● ●●● ●●●事業</a:t>
            </a:r>
          </a:p>
        </p:txBody>
      </p:sp>
      <p:sp>
        <p:nvSpPr>
          <p:cNvPr id="101" name="タイトル 1">
            <a:extLst>
              <a:ext uri="{FF2B5EF4-FFF2-40B4-BE49-F238E27FC236}">
                <a16:creationId xmlns:a16="http://schemas.microsoft.com/office/drawing/2014/main" id="{7BB1CC0C-3DE3-4FA4-B705-2CF554B91C2D}"/>
              </a:ext>
            </a:extLst>
          </p:cNvPr>
          <p:cNvSpPr txBox="1">
            <a:spLocks/>
          </p:cNvSpPr>
          <p:nvPr/>
        </p:nvSpPr>
        <p:spPr>
          <a:xfrm>
            <a:off x="-1571" y="466709"/>
            <a:ext cx="6858000" cy="2755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支援プログラム教材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C7D6CD0-4670-ED04-338F-6E922EF5BE94}"/>
              </a:ext>
            </a:extLst>
          </p:cNvPr>
          <p:cNvSpPr/>
          <p:nvPr/>
        </p:nvSpPr>
        <p:spPr>
          <a:xfrm>
            <a:off x="126081" y="807903"/>
            <a:ext cx="6595664" cy="1012931"/>
          </a:xfrm>
          <a:prstGeom prst="rect">
            <a:avLst/>
          </a:prstGeom>
          <a:noFill/>
          <a:ln>
            <a:solidFill>
              <a:srgbClr val="D9D9D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</a:pPr>
            <a:endParaRPr lang="ja-JP" altLang="en-US" sz="110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7" name="テキスト ボックス 61">
            <a:extLst>
              <a:ext uri="{FF2B5EF4-FFF2-40B4-BE49-F238E27FC236}">
                <a16:creationId xmlns:a16="http://schemas.microsoft.com/office/drawing/2014/main" id="{D7A0A235-B1FC-FB54-8954-F385B65771B8}"/>
              </a:ext>
            </a:extLst>
          </p:cNvPr>
          <p:cNvSpPr txBox="1"/>
          <p:nvPr/>
        </p:nvSpPr>
        <p:spPr>
          <a:xfrm>
            <a:off x="124331" y="805780"/>
            <a:ext cx="1554433" cy="253916"/>
          </a:xfrm>
          <a:prstGeom prst="rect">
            <a:avLst/>
          </a:prstGeom>
          <a:solidFill>
            <a:srgbClr val="002060"/>
          </a:solidFill>
          <a:ln w="6350">
            <a:noFill/>
          </a:ln>
        </p:spPr>
        <p:txBody>
          <a:bodyPr vert="horz" wrap="square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はじめに</a:t>
            </a:r>
          </a:p>
        </p:txBody>
      </p: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3A1AB0F3-16B6-A1F2-7BBE-0B756D8CE98B}"/>
              </a:ext>
            </a:extLst>
          </p:cNvPr>
          <p:cNvSpPr/>
          <p:nvPr/>
        </p:nvSpPr>
        <p:spPr>
          <a:xfrm>
            <a:off x="126081" y="1999488"/>
            <a:ext cx="6607588" cy="7743952"/>
          </a:xfrm>
          <a:prstGeom prst="rect">
            <a:avLst/>
          </a:prstGeom>
          <a:noFill/>
          <a:ln>
            <a:solidFill>
              <a:srgbClr val="D9D9D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</a:pPr>
            <a:endParaRPr lang="ja-JP" altLang="en-US" sz="110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0" name="テキスト ボックス 61">
            <a:extLst>
              <a:ext uri="{FF2B5EF4-FFF2-40B4-BE49-F238E27FC236}">
                <a16:creationId xmlns:a16="http://schemas.microsoft.com/office/drawing/2014/main" id="{2BF1350B-51FD-49A3-D2F7-5A0AF99665DC}"/>
              </a:ext>
            </a:extLst>
          </p:cNvPr>
          <p:cNvSpPr txBox="1"/>
          <p:nvPr/>
        </p:nvSpPr>
        <p:spPr>
          <a:xfrm>
            <a:off x="124331" y="1999488"/>
            <a:ext cx="1554433" cy="253916"/>
          </a:xfrm>
          <a:prstGeom prst="rect">
            <a:avLst/>
          </a:prstGeom>
          <a:solidFill>
            <a:srgbClr val="002060"/>
          </a:solidFill>
          <a:ln w="6350">
            <a:noFill/>
          </a:ln>
        </p:spPr>
        <p:txBody>
          <a:bodyPr vert="horz" wrap="square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支援内容</a:t>
            </a:r>
          </a:p>
        </p:txBody>
      </p:sp>
      <p:sp>
        <p:nvSpPr>
          <p:cNvPr id="100" name="四角形: 角を丸くする 99">
            <a:extLst>
              <a:ext uri="{FF2B5EF4-FFF2-40B4-BE49-F238E27FC236}">
                <a16:creationId xmlns:a16="http://schemas.microsoft.com/office/drawing/2014/main" id="{99C5C72C-95E1-3826-F8DD-77A3B231B431}"/>
              </a:ext>
            </a:extLst>
          </p:cNvPr>
          <p:cNvSpPr/>
          <p:nvPr/>
        </p:nvSpPr>
        <p:spPr>
          <a:xfrm>
            <a:off x="323855" y="8460544"/>
            <a:ext cx="2978146" cy="1160976"/>
          </a:xfrm>
          <a:prstGeom prst="roundRect">
            <a:avLst>
              <a:gd name="adj" fmla="val 6073"/>
            </a:avLst>
          </a:prstGeom>
          <a:solidFill>
            <a:srgbClr val="00206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注意点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71093D1-F5A5-EF8D-13D6-D900C5A33F08}"/>
              </a:ext>
            </a:extLst>
          </p:cNvPr>
          <p:cNvSpPr txBox="1"/>
          <p:nvPr/>
        </p:nvSpPr>
        <p:spPr>
          <a:xfrm>
            <a:off x="232414" y="1051393"/>
            <a:ext cx="641850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FB2CCC3E-395B-EE43-9108-2DB7E314DA95}"/>
              </a:ext>
            </a:extLst>
          </p:cNvPr>
          <p:cNvSpPr txBox="1"/>
          <p:nvPr/>
        </p:nvSpPr>
        <p:spPr>
          <a:xfrm>
            <a:off x="232414" y="4317758"/>
            <a:ext cx="6418508" cy="900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①</a:t>
            </a:r>
            <a:r>
              <a:rPr kumimoji="1" lang="en-US" altLang="ja-JP" sz="105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.</a:t>
            </a:r>
            <a:r>
              <a:rPr kumimoji="1" lang="ja-JP" altLang="en-US" sz="105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全体の流れを説明</a:t>
            </a:r>
            <a:endParaRPr kumimoji="1" lang="en-US" altLang="ja-JP" sz="105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en-US" altLang="ja-JP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</a:t>
            </a:r>
          </a:p>
        </p:txBody>
      </p:sp>
      <p:grpSp>
        <p:nvGrpSpPr>
          <p:cNvPr id="18" name="グループ化 17">
            <a:extLst>
              <a:ext uri="{FF2B5EF4-FFF2-40B4-BE49-F238E27FC236}">
                <a16:creationId xmlns:a16="http://schemas.microsoft.com/office/drawing/2014/main" id="{B0DADD8C-F0B3-AD62-70AD-506AB7D64943}"/>
              </a:ext>
            </a:extLst>
          </p:cNvPr>
          <p:cNvGrpSpPr/>
          <p:nvPr/>
        </p:nvGrpSpPr>
        <p:grpSpPr>
          <a:xfrm>
            <a:off x="279647" y="2589777"/>
            <a:ext cx="6348904" cy="1303809"/>
            <a:chOff x="279647" y="2886957"/>
            <a:chExt cx="6348904" cy="1303809"/>
          </a:xfrm>
        </p:grpSpPr>
        <p:sp>
          <p:nvSpPr>
            <p:cNvPr id="229" name="テキスト ボックス 228">
              <a:extLst>
                <a:ext uri="{FF2B5EF4-FFF2-40B4-BE49-F238E27FC236}">
                  <a16:creationId xmlns:a16="http://schemas.microsoft.com/office/drawing/2014/main" id="{398020C9-92BF-DAAE-39CE-2C45131CB6B7}"/>
                </a:ext>
              </a:extLst>
            </p:cNvPr>
            <p:cNvSpPr txBox="1"/>
            <p:nvPr/>
          </p:nvSpPr>
          <p:spPr>
            <a:xfrm>
              <a:off x="279647" y="2886957"/>
              <a:ext cx="3332129" cy="130380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vert="horz" wrap="square" lIns="36000" tIns="36000" rIns="36000" bIns="36000" rtlCol="0">
              <a:spAutoFit/>
            </a:bodyPr>
            <a:lstStyle/>
            <a:p>
              <a:r>
                <a:rPr lang="ja-JP" altLang="en-US" sz="1000" b="1" dirty="0">
                  <a:solidFill>
                    <a:schemeClr val="tx1">
                      <a:lumMod val="90000"/>
                      <a:lumOff val="10000"/>
                    </a:scheme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①</a:t>
              </a:r>
              <a:r>
                <a:rPr lang="en-US" altLang="ja-JP" sz="1000" b="1" dirty="0">
                  <a:solidFill>
                    <a:schemeClr val="tx1">
                      <a:lumMod val="90000"/>
                      <a:lumOff val="10000"/>
                    </a:scheme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.</a:t>
              </a:r>
              <a:r>
                <a:rPr lang="ja-JP" altLang="en-US" sz="1000" b="1" dirty="0">
                  <a:solidFill>
                    <a:schemeClr val="tx1">
                      <a:lumMod val="90000"/>
                      <a:lumOff val="10000"/>
                    </a:scheme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全体の流れを説明（</a:t>
              </a:r>
              <a:r>
                <a:rPr lang="en-US" altLang="ja-JP" sz="1000" b="1" dirty="0">
                  <a:solidFill>
                    <a:schemeClr val="tx1">
                      <a:lumMod val="90000"/>
                      <a:lumOff val="10000"/>
                    </a:scheme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5</a:t>
              </a:r>
              <a:r>
                <a:rPr lang="ja-JP" altLang="en-US" sz="1000" b="1" dirty="0">
                  <a:solidFill>
                    <a:schemeClr val="tx1">
                      <a:lumMod val="90000"/>
                      <a:lumOff val="10000"/>
                    </a:scheme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分）</a:t>
              </a:r>
              <a:endParaRPr lang="en-US" altLang="ja-JP" sz="10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kumimoji="1" lang="ja-JP" altLang="en-US" sz="1000" b="1" dirty="0">
                  <a:solidFill>
                    <a:schemeClr val="tx1">
                      <a:lumMod val="90000"/>
                      <a:lumOff val="10000"/>
                    </a:scheme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②</a:t>
              </a:r>
              <a:r>
                <a:rPr kumimoji="1" lang="en-US" altLang="ja-JP" sz="1000" b="1" dirty="0">
                  <a:solidFill>
                    <a:schemeClr val="tx1">
                      <a:lumMod val="90000"/>
                      <a:lumOff val="10000"/>
                    </a:scheme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.</a:t>
              </a:r>
              <a:r>
                <a:rPr kumimoji="1" lang="ja-JP" altLang="en-US" sz="1000" b="1" dirty="0">
                  <a:solidFill>
                    <a:schemeClr val="tx1">
                      <a:lumMod val="90000"/>
                      <a:lumOff val="10000"/>
                    </a:scheme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●●●アプリの概要説明（</a:t>
              </a:r>
              <a:r>
                <a:rPr kumimoji="1" lang="en-US" altLang="ja-JP" sz="1000" b="1" dirty="0">
                  <a:solidFill>
                    <a:schemeClr val="tx1">
                      <a:lumMod val="90000"/>
                      <a:lumOff val="10000"/>
                    </a:scheme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15</a:t>
              </a:r>
              <a:r>
                <a:rPr kumimoji="1" lang="ja-JP" altLang="en-US" sz="1000" b="1" dirty="0">
                  <a:solidFill>
                    <a:schemeClr val="tx1">
                      <a:lumMod val="90000"/>
                      <a:lumOff val="10000"/>
                    </a:scheme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分）</a:t>
              </a:r>
              <a:endParaRPr kumimoji="1" lang="en-US" altLang="ja-JP" sz="10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lang="ja-JP" altLang="en-US" sz="1000" dirty="0">
                  <a:solidFill>
                    <a:schemeClr val="tx1">
                      <a:lumMod val="90000"/>
                      <a:lumOff val="10000"/>
                    </a:scheme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・</a:t>
              </a:r>
              <a:r>
                <a:rPr lang="en-US" altLang="ja-JP" sz="1000" dirty="0">
                  <a:solidFill>
                    <a:schemeClr val="tx1">
                      <a:lumMod val="90000"/>
                      <a:lumOff val="10000"/>
                    </a:scheme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-----------------------------------------</a:t>
              </a:r>
            </a:p>
            <a:p>
              <a:r>
                <a:rPr lang="ja-JP" altLang="en-US" sz="1000" b="1" dirty="0">
                  <a:solidFill>
                    <a:schemeClr val="tx1">
                      <a:lumMod val="90000"/>
                      <a:lumOff val="10000"/>
                    </a:scheme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③</a:t>
              </a:r>
              <a:r>
                <a:rPr lang="en-US" altLang="ja-JP" sz="1000" b="1" dirty="0">
                  <a:solidFill>
                    <a:schemeClr val="tx1">
                      <a:lumMod val="90000"/>
                      <a:lumOff val="10000"/>
                    </a:scheme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.</a:t>
              </a:r>
              <a:r>
                <a:rPr lang="ja-JP" altLang="en-US" sz="1000" b="1" dirty="0">
                  <a:solidFill>
                    <a:schemeClr val="tx1">
                      <a:lumMod val="90000"/>
                      <a:lumOff val="10000"/>
                    </a:scheme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●●●</a:t>
              </a:r>
              <a:r>
                <a:rPr kumimoji="1" lang="ja-JP" altLang="en-US" sz="1000" b="1" dirty="0">
                  <a:solidFill>
                    <a:schemeClr val="tx1">
                      <a:lumMod val="90000"/>
                      <a:lumOff val="10000"/>
                    </a:scheme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アプリのインストール・登録（</a:t>
              </a:r>
              <a:r>
                <a:rPr kumimoji="1" lang="en-US" altLang="ja-JP" sz="1000" b="1" dirty="0">
                  <a:solidFill>
                    <a:schemeClr val="tx1">
                      <a:lumMod val="90000"/>
                      <a:lumOff val="10000"/>
                    </a:scheme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10</a:t>
              </a:r>
              <a:r>
                <a:rPr kumimoji="1" lang="ja-JP" altLang="en-US" sz="1000" b="1" dirty="0">
                  <a:solidFill>
                    <a:schemeClr val="tx1">
                      <a:lumMod val="90000"/>
                      <a:lumOff val="10000"/>
                    </a:scheme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分）</a:t>
              </a:r>
              <a:endParaRPr kumimoji="1" lang="en-US" altLang="ja-JP" sz="10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lang="ja-JP" altLang="en-US" sz="1000" dirty="0">
                  <a:solidFill>
                    <a:schemeClr val="tx1">
                      <a:lumMod val="90000"/>
                      <a:lumOff val="10000"/>
                    </a:scheme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・</a:t>
              </a:r>
              <a:r>
                <a:rPr lang="en-US" altLang="ja-JP" sz="1000" dirty="0">
                  <a:solidFill>
                    <a:schemeClr val="tx1">
                      <a:lumMod val="90000"/>
                      <a:lumOff val="10000"/>
                    </a:scheme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-----------------------------------------</a:t>
              </a:r>
            </a:p>
            <a:p>
              <a:r>
                <a:rPr lang="ja-JP" altLang="en-US" sz="1000" dirty="0">
                  <a:solidFill>
                    <a:schemeClr val="tx1">
                      <a:lumMod val="90000"/>
                      <a:lumOff val="10000"/>
                    </a:scheme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・</a:t>
              </a:r>
              <a:r>
                <a:rPr lang="en-US" altLang="ja-JP" sz="1000" dirty="0">
                  <a:solidFill>
                    <a:schemeClr val="tx1">
                      <a:lumMod val="90000"/>
                      <a:lumOff val="10000"/>
                    </a:scheme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-----------------------------------------</a:t>
              </a:r>
            </a:p>
            <a:p>
              <a:r>
                <a:rPr lang="ja-JP" altLang="en-US" sz="1000" dirty="0">
                  <a:solidFill>
                    <a:schemeClr val="tx1">
                      <a:lumMod val="90000"/>
                      <a:lumOff val="10000"/>
                    </a:scheme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・</a:t>
              </a:r>
              <a:r>
                <a:rPr lang="en-US" altLang="ja-JP" sz="1000" dirty="0">
                  <a:solidFill>
                    <a:schemeClr val="tx1">
                      <a:lumMod val="90000"/>
                      <a:lumOff val="10000"/>
                    </a:scheme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-----------------------------------------</a:t>
              </a:r>
            </a:p>
            <a:p>
              <a:r>
                <a:rPr lang="ja-JP" altLang="en-US" sz="1000" dirty="0">
                  <a:solidFill>
                    <a:schemeClr val="tx1">
                      <a:lumMod val="90000"/>
                      <a:lumOff val="10000"/>
                    </a:scheme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・</a:t>
              </a:r>
              <a:r>
                <a:rPr lang="en-US" altLang="ja-JP" sz="1000" dirty="0">
                  <a:solidFill>
                    <a:schemeClr val="tx1">
                      <a:lumMod val="90000"/>
                      <a:lumOff val="10000"/>
                    </a:scheme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-----------------------------------------</a:t>
              </a: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A5A9473F-A715-C459-B967-51C5337CC0AF}"/>
                </a:ext>
              </a:extLst>
            </p:cNvPr>
            <p:cNvSpPr txBox="1"/>
            <p:nvPr/>
          </p:nvSpPr>
          <p:spPr>
            <a:xfrm>
              <a:off x="3296422" y="2886957"/>
              <a:ext cx="3332129" cy="130380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vert="horz" wrap="square" lIns="36000" tIns="36000" rIns="36000" bIns="36000" rtlCol="0">
              <a:spAutoFit/>
            </a:bodyPr>
            <a:lstStyle/>
            <a:p>
              <a:r>
                <a:rPr kumimoji="1" lang="ja-JP" altLang="en-US" sz="1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90000"/>
                      <a:lumOff val="10000"/>
                    </a:prstClr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④</a:t>
              </a:r>
              <a:r>
                <a:rPr kumimoji="1" lang="en-US" altLang="ja-JP" sz="1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90000"/>
                      <a:lumOff val="10000"/>
                    </a:prstClr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.</a:t>
              </a:r>
              <a:r>
                <a:rPr kumimoji="1" lang="ja-JP" altLang="en-US" sz="1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90000"/>
                      <a:lumOff val="10000"/>
                    </a:prstClr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●●●の</a:t>
              </a:r>
              <a:r>
                <a:rPr kumimoji="1" lang="en-US" altLang="ja-JP" sz="1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90000"/>
                      <a:lumOff val="10000"/>
                    </a:prstClr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URL</a:t>
              </a:r>
              <a:r>
                <a:rPr kumimoji="1" lang="ja-JP" altLang="en-US" sz="1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90000"/>
                      <a:lumOff val="10000"/>
                    </a:prstClr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発行準備（実践）（</a:t>
              </a:r>
              <a:r>
                <a:rPr kumimoji="1" lang="en-US" altLang="ja-JP" sz="1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90000"/>
                      <a:lumOff val="10000"/>
                    </a:prstClr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30</a:t>
              </a:r>
              <a:r>
                <a:rPr kumimoji="1" lang="ja-JP" altLang="en-US" sz="1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90000"/>
                      <a:lumOff val="10000"/>
                    </a:prstClr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分）</a:t>
              </a:r>
              <a:endParaRPr kumimoji="1" lang="en-US" altLang="ja-JP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0000"/>
                    <a:lumOff val="10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lang="ja-JP" altLang="en-US" sz="1000" dirty="0">
                  <a:solidFill>
                    <a:schemeClr val="tx1">
                      <a:lumMod val="90000"/>
                      <a:lumOff val="10000"/>
                    </a:scheme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・</a:t>
              </a:r>
              <a:r>
                <a:rPr lang="en-US" altLang="ja-JP" sz="1000" dirty="0">
                  <a:solidFill>
                    <a:schemeClr val="tx1">
                      <a:lumMod val="90000"/>
                      <a:lumOff val="10000"/>
                    </a:scheme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-----------------------------------------</a:t>
              </a:r>
            </a:p>
            <a:p>
              <a:r>
                <a:rPr lang="ja-JP" altLang="en-US" sz="1000" dirty="0">
                  <a:solidFill>
                    <a:schemeClr val="tx1">
                      <a:lumMod val="90000"/>
                      <a:lumOff val="10000"/>
                    </a:scheme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・</a:t>
              </a:r>
              <a:r>
                <a:rPr lang="en-US" altLang="ja-JP" sz="1000" dirty="0">
                  <a:solidFill>
                    <a:schemeClr val="tx1">
                      <a:lumMod val="90000"/>
                      <a:lumOff val="10000"/>
                    </a:scheme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-----------------------------------------</a:t>
              </a:r>
            </a:p>
            <a:p>
              <a:r>
                <a:rPr lang="ja-JP" altLang="en-US" sz="1000" dirty="0">
                  <a:solidFill>
                    <a:schemeClr val="tx1">
                      <a:lumMod val="90000"/>
                      <a:lumOff val="10000"/>
                    </a:scheme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・</a:t>
              </a:r>
              <a:r>
                <a:rPr lang="en-US" altLang="ja-JP" sz="1000" dirty="0">
                  <a:solidFill>
                    <a:schemeClr val="tx1">
                      <a:lumMod val="90000"/>
                      <a:lumOff val="10000"/>
                    </a:scheme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-----------------------------------------</a:t>
              </a:r>
              <a:endParaRPr kumimoji="1" lang="en-US" altLang="ja-JP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0000"/>
                    <a:lumOff val="10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90000"/>
                      <a:lumOff val="10000"/>
                    </a:prstClr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⑤</a:t>
              </a:r>
              <a:r>
                <a:rPr kumimoji="1" lang="en-US" altLang="ja-JP" sz="1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90000"/>
                      <a:lumOff val="10000"/>
                    </a:prstClr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.</a:t>
              </a:r>
              <a:r>
                <a:rPr kumimoji="1" lang="ja-JP" altLang="en-US" sz="1000" b="1" dirty="0">
                  <a:solidFill>
                    <a:prstClr val="black">
                      <a:lumMod val="90000"/>
                      <a:lumOff val="10000"/>
                    </a:prst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●●●</a:t>
              </a:r>
              <a:r>
                <a:rPr kumimoji="1" lang="ja-JP" altLang="en-US" sz="1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90000"/>
                      <a:lumOff val="10000"/>
                    </a:prstClr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の</a:t>
              </a:r>
              <a:r>
                <a:rPr kumimoji="1" lang="en-US" altLang="ja-JP" sz="1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90000"/>
                      <a:lumOff val="10000"/>
                    </a:prstClr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×××</a:t>
              </a:r>
              <a:r>
                <a:rPr kumimoji="1" lang="ja-JP" altLang="en-US" sz="1000" b="1" dirty="0">
                  <a:solidFill>
                    <a:prstClr val="black">
                      <a:lumMod val="90000"/>
                      <a:lumOff val="10000"/>
                    </a:prst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体験の</a:t>
              </a:r>
              <a:r>
                <a:rPr kumimoji="1" lang="ja-JP" altLang="en-US" sz="1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90000"/>
                      <a:lumOff val="10000"/>
                    </a:prstClr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実施（</a:t>
              </a:r>
              <a:r>
                <a:rPr kumimoji="1" lang="en-US" altLang="ja-JP" sz="1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90000"/>
                      <a:lumOff val="10000"/>
                    </a:prstClr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30</a:t>
              </a:r>
              <a:r>
                <a:rPr kumimoji="1" lang="ja-JP" altLang="en-US" sz="1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90000"/>
                      <a:lumOff val="10000"/>
                    </a:prstClr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分）</a:t>
              </a:r>
              <a:endParaRPr kumimoji="1" lang="en-US" altLang="ja-JP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0000"/>
                    <a:lumOff val="10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lang="ja-JP" altLang="en-US" sz="1000" dirty="0">
                  <a:solidFill>
                    <a:schemeClr val="tx1">
                      <a:lumMod val="90000"/>
                      <a:lumOff val="10000"/>
                    </a:scheme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・</a:t>
              </a:r>
              <a:r>
                <a:rPr lang="en-US" altLang="ja-JP" sz="1000" dirty="0">
                  <a:solidFill>
                    <a:schemeClr val="tx1">
                      <a:lumMod val="90000"/>
                      <a:lumOff val="10000"/>
                    </a:scheme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-----------------------------------------</a:t>
              </a:r>
            </a:p>
            <a:p>
              <a:r>
                <a:rPr lang="ja-JP" altLang="en-US" sz="1000" dirty="0">
                  <a:solidFill>
                    <a:schemeClr val="tx1">
                      <a:lumMod val="90000"/>
                      <a:lumOff val="10000"/>
                    </a:scheme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・</a:t>
              </a:r>
              <a:r>
                <a:rPr lang="en-US" altLang="ja-JP" sz="1000" dirty="0">
                  <a:solidFill>
                    <a:schemeClr val="tx1">
                      <a:lumMod val="90000"/>
                      <a:lumOff val="10000"/>
                    </a:scheme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-----------------------------------------</a:t>
              </a:r>
            </a:p>
            <a:p>
              <a:r>
                <a:rPr lang="ja-JP" altLang="en-US" sz="1000" dirty="0">
                  <a:solidFill>
                    <a:schemeClr val="tx1">
                      <a:lumMod val="90000"/>
                      <a:lumOff val="10000"/>
                    </a:scheme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・</a:t>
              </a:r>
              <a:r>
                <a:rPr lang="en-US" altLang="ja-JP" sz="1000" dirty="0">
                  <a:solidFill>
                    <a:schemeClr val="tx1">
                      <a:lumMod val="90000"/>
                      <a:lumOff val="10000"/>
                    </a:scheme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-----------------------------------------</a:t>
              </a:r>
              <a:endParaRPr kumimoji="1" lang="en-US" altLang="ja-JP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0000"/>
                    <a:lumOff val="10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C2C96D61-C164-BC12-B7D5-1B1669E59B3A}"/>
              </a:ext>
            </a:extLst>
          </p:cNvPr>
          <p:cNvSpPr txBox="1"/>
          <p:nvPr/>
        </p:nvSpPr>
        <p:spPr>
          <a:xfrm>
            <a:off x="232414" y="5161094"/>
            <a:ext cx="6418508" cy="900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b="1" dirty="0">
                <a:solidFill>
                  <a:schemeClr val="tx1">
                    <a:lumMod val="90000"/>
                    <a:lumOff val="1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②</a:t>
            </a:r>
            <a:r>
              <a:rPr kumimoji="1" lang="en-US" altLang="ja-JP" sz="1050" b="1" dirty="0">
                <a:solidFill>
                  <a:schemeClr val="tx1">
                    <a:lumMod val="90000"/>
                    <a:lumOff val="1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.</a:t>
            </a:r>
            <a:r>
              <a:rPr kumimoji="1" lang="ja-JP" altLang="en-US" sz="1050" b="1" dirty="0">
                <a:solidFill>
                  <a:schemeClr val="tx1">
                    <a:lumMod val="90000"/>
                    <a:lumOff val="1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●●●アプリの概要説明</a:t>
            </a:r>
            <a:endParaRPr kumimoji="1" lang="en-US" altLang="ja-JP" sz="1050" b="1" dirty="0">
              <a:solidFill>
                <a:schemeClr val="tx1">
                  <a:lumMod val="90000"/>
                  <a:lumOff val="10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en-US" altLang="ja-JP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13400EE9-48C1-A2FB-0846-ED5AB60AC7BB}"/>
              </a:ext>
            </a:extLst>
          </p:cNvPr>
          <p:cNvSpPr txBox="1"/>
          <p:nvPr/>
        </p:nvSpPr>
        <p:spPr>
          <a:xfrm>
            <a:off x="232414" y="6004430"/>
            <a:ext cx="6418508" cy="900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50" b="1" dirty="0">
                <a:solidFill>
                  <a:schemeClr val="tx1">
                    <a:lumMod val="90000"/>
                    <a:lumOff val="1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③</a:t>
            </a:r>
            <a:r>
              <a:rPr lang="en-US" altLang="ja-JP" sz="1050" b="1" dirty="0">
                <a:solidFill>
                  <a:schemeClr val="tx1">
                    <a:lumMod val="90000"/>
                    <a:lumOff val="1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.</a:t>
            </a:r>
            <a:r>
              <a:rPr lang="ja-JP" altLang="en-US" sz="1050" b="1" dirty="0">
                <a:solidFill>
                  <a:schemeClr val="tx1">
                    <a:lumMod val="90000"/>
                    <a:lumOff val="1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●●●</a:t>
            </a:r>
            <a:r>
              <a:rPr kumimoji="1" lang="ja-JP" altLang="en-US" sz="1050" b="1" dirty="0">
                <a:solidFill>
                  <a:schemeClr val="tx1">
                    <a:lumMod val="90000"/>
                    <a:lumOff val="1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アプリのインストール・登録</a:t>
            </a:r>
            <a:endParaRPr kumimoji="1" lang="en-US" altLang="ja-JP" sz="1050" b="1" dirty="0">
              <a:solidFill>
                <a:schemeClr val="tx1">
                  <a:lumMod val="90000"/>
                  <a:lumOff val="10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en-US" altLang="ja-JP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0E80A9FC-D348-4ADF-FED7-3BE582B527D2}"/>
              </a:ext>
            </a:extLst>
          </p:cNvPr>
          <p:cNvSpPr txBox="1"/>
          <p:nvPr/>
        </p:nvSpPr>
        <p:spPr>
          <a:xfrm>
            <a:off x="232414" y="6847766"/>
            <a:ext cx="6418508" cy="900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0000"/>
                    <a:lumOff val="10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④</a:t>
            </a:r>
            <a:r>
              <a:rPr kumimoji="1" lang="en-US" altLang="ja-JP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0000"/>
                    <a:lumOff val="10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.</a:t>
            </a:r>
            <a:r>
              <a:rPr kumimoji="1" lang="ja-JP" alt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0000"/>
                    <a:lumOff val="10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●●●の</a:t>
            </a:r>
            <a:r>
              <a:rPr kumimoji="1" lang="en-US" altLang="ja-JP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0000"/>
                    <a:lumOff val="10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URL</a:t>
            </a:r>
            <a:r>
              <a:rPr kumimoji="1" lang="ja-JP" alt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0000"/>
                    <a:lumOff val="10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発行準備（実践）</a:t>
            </a:r>
            <a:endParaRPr kumimoji="1" lang="en-US" altLang="ja-JP" sz="105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0000"/>
                  <a:lumOff val="10000"/>
                </a:prstClr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en-US" altLang="ja-JP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E2EADEE0-5756-6971-0479-2E37B0EDDEBB}"/>
              </a:ext>
            </a:extLst>
          </p:cNvPr>
          <p:cNvSpPr txBox="1"/>
          <p:nvPr/>
        </p:nvSpPr>
        <p:spPr>
          <a:xfrm>
            <a:off x="232414" y="7691103"/>
            <a:ext cx="641850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0000"/>
                    <a:lumOff val="10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⑤</a:t>
            </a:r>
            <a:r>
              <a:rPr kumimoji="1" lang="en-US" altLang="ja-JP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0000"/>
                    <a:lumOff val="10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.</a:t>
            </a:r>
            <a:r>
              <a:rPr kumimoji="1" lang="ja-JP" altLang="en-US" sz="1050" b="1" dirty="0">
                <a:solidFill>
                  <a:prstClr val="black">
                    <a:lumMod val="90000"/>
                    <a:lumOff val="10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●●●</a:t>
            </a:r>
            <a:r>
              <a:rPr kumimoji="1" lang="ja-JP" alt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0000"/>
                    <a:lumOff val="10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</a:t>
            </a:r>
            <a:r>
              <a:rPr kumimoji="1" lang="en-US" altLang="ja-JP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0000"/>
                    <a:lumOff val="10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×××</a:t>
            </a:r>
            <a:r>
              <a:rPr kumimoji="1" lang="ja-JP" altLang="en-US" sz="1050" b="1" dirty="0">
                <a:solidFill>
                  <a:prstClr val="black">
                    <a:lumMod val="90000"/>
                    <a:lumOff val="10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体験の</a:t>
            </a:r>
            <a:r>
              <a:rPr kumimoji="1" lang="ja-JP" alt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0000"/>
                    <a:lumOff val="10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実施</a:t>
            </a:r>
            <a:endParaRPr kumimoji="1" lang="en-US" altLang="ja-JP" sz="105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0000"/>
                  <a:lumOff val="10000"/>
                </a:prstClr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en-US" altLang="ja-JP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</a:t>
            </a:r>
          </a:p>
        </p:txBody>
      </p:sp>
      <p:sp>
        <p:nvSpPr>
          <p:cNvPr id="17" name="四角形: 角を丸くする 16">
            <a:extLst>
              <a:ext uri="{FF2B5EF4-FFF2-40B4-BE49-F238E27FC236}">
                <a16:creationId xmlns:a16="http://schemas.microsoft.com/office/drawing/2014/main" id="{C8785485-D677-F75B-AD5A-07A47B941AC6}"/>
              </a:ext>
            </a:extLst>
          </p:cNvPr>
          <p:cNvSpPr/>
          <p:nvPr/>
        </p:nvSpPr>
        <p:spPr>
          <a:xfrm>
            <a:off x="3519696" y="8460544"/>
            <a:ext cx="2978146" cy="1160976"/>
          </a:xfrm>
          <a:prstGeom prst="roundRect">
            <a:avLst>
              <a:gd name="adj" fmla="val 6073"/>
            </a:avLst>
          </a:prstGeom>
          <a:solidFill>
            <a:srgbClr val="00206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用語集</a:t>
            </a:r>
          </a:p>
        </p:txBody>
      </p:sp>
      <p:sp>
        <p:nvSpPr>
          <p:cNvPr id="20" name="矢印: 五方向 19">
            <a:extLst>
              <a:ext uri="{FF2B5EF4-FFF2-40B4-BE49-F238E27FC236}">
                <a16:creationId xmlns:a16="http://schemas.microsoft.com/office/drawing/2014/main" id="{B9FFDA24-2D8B-451E-46CC-443004AF16BA}"/>
              </a:ext>
            </a:extLst>
          </p:cNvPr>
          <p:cNvSpPr/>
          <p:nvPr/>
        </p:nvSpPr>
        <p:spPr>
          <a:xfrm>
            <a:off x="298000" y="2315663"/>
            <a:ext cx="1927040" cy="253916"/>
          </a:xfrm>
          <a:prstGeom prst="homePlate">
            <a:avLst>
              <a:gd name="adj" fmla="val 0"/>
            </a:avLst>
          </a:prstGeom>
          <a:solidFill>
            <a:srgbClr val="00206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支援プログラム項目</a:t>
            </a:r>
          </a:p>
        </p:txBody>
      </p:sp>
      <p:sp>
        <p:nvSpPr>
          <p:cNvPr id="21" name="矢印: 五方向 20">
            <a:extLst>
              <a:ext uri="{FF2B5EF4-FFF2-40B4-BE49-F238E27FC236}">
                <a16:creationId xmlns:a16="http://schemas.microsoft.com/office/drawing/2014/main" id="{69111699-E5C0-FC1B-FF51-8466EF91F20C}"/>
              </a:ext>
            </a:extLst>
          </p:cNvPr>
          <p:cNvSpPr/>
          <p:nvPr/>
        </p:nvSpPr>
        <p:spPr>
          <a:xfrm>
            <a:off x="298000" y="4040778"/>
            <a:ext cx="1927040" cy="253916"/>
          </a:xfrm>
          <a:prstGeom prst="homePlate">
            <a:avLst>
              <a:gd name="adj" fmla="val 0"/>
            </a:avLst>
          </a:prstGeom>
          <a:solidFill>
            <a:srgbClr val="00206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支援プログラム詳細説明</a:t>
            </a:r>
          </a:p>
        </p:txBody>
      </p:sp>
    </p:spTree>
    <p:extLst>
      <p:ext uri="{BB962C8B-B14F-4D97-AF65-F5344CB8AC3E}">
        <p14:creationId xmlns:p14="http://schemas.microsoft.com/office/powerpoint/2010/main" val="13495576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6C1CFCEEA9F37544B60F19804920FCAC" ma:contentTypeVersion="15" ma:contentTypeDescription="新しいドキュメントを作成します。" ma:contentTypeScope="" ma:versionID="956d929354b6c2fefaaeeba3eab33a63">
  <xsd:schema xmlns:xsd="http://www.w3.org/2001/XMLSchema" xmlns:xs="http://www.w3.org/2001/XMLSchema" xmlns:p="http://schemas.microsoft.com/office/2006/metadata/properties" xmlns:ns2="96b385a2-4d23-4689-884a-f7000ab9a72d" xmlns:ns3="c88a0fe2-d500-4dc8-8209-1f9cc963f815" targetNamespace="http://schemas.microsoft.com/office/2006/metadata/properties" ma:root="true" ma:fieldsID="b5ff1c3aa7b4d1db239e38f9c164d5b0" ns2:_="" ns3:_="">
    <xsd:import namespace="96b385a2-4d23-4689-884a-f7000ab9a72d"/>
    <xsd:import namespace="c88a0fe2-d500-4dc8-8209-1f9cc963f81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Location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b385a2-4d23-4689-884a-f7000ab9a72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画像タグ" ma:readOnly="false" ma:fieldId="{5cf76f15-5ced-4ddc-b409-7134ff3c332f}" ma:taxonomyMulti="true" ma:sspId="1e887751-6760-42ee-8103-2ba6b2d9304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8a0fe2-d500-4dc8-8209-1f9cc963f815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9afd3e4d-99bd-4c79-9848-c7b5abd322b8}" ma:internalName="TaxCatchAll" ma:showField="CatchAllData" ma:web="c88a0fe2-d500-4dc8-8209-1f9cc963f81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88a0fe2-d500-4dc8-8209-1f9cc963f815" xsi:nil="true"/>
    <lcf76f155ced4ddcb4097134ff3c332f xmlns="96b385a2-4d23-4689-884a-f7000ab9a72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CD27690-9E0A-4371-B613-0EF47C378EEF}"/>
</file>

<file path=customXml/itemProps2.xml><?xml version="1.0" encoding="utf-8"?>
<ds:datastoreItem xmlns:ds="http://schemas.openxmlformats.org/officeDocument/2006/customXml" ds:itemID="{4A60E1F7-AB1B-49A1-8522-AB9BBFC1C905}"/>
</file>

<file path=customXml/itemProps3.xml><?xml version="1.0" encoding="utf-8"?>
<ds:datastoreItem xmlns:ds="http://schemas.openxmlformats.org/officeDocument/2006/customXml" ds:itemID="{F3864471-7348-4CEC-AA91-5A8DD181A168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4241</TotalTime>
  <Words>1860</Words>
  <Application/>
  <PresentationFormat>A4 210 x 297 mm</PresentationFormat>
  <Paragraphs>372</Paragraphs>
  <Slides>7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4" baseType="lpstr">
      <vt:lpstr>-apple-system</vt:lpstr>
      <vt:lpstr>BIZ UDPゴシック</vt:lpstr>
      <vt:lpstr>游ゴシック</vt:lpstr>
      <vt:lpstr>Arial</vt:lpstr>
      <vt:lpstr>Calibri</vt:lpstr>
      <vt:lpstr>Calibri Light</vt:lpstr>
      <vt:lpstr>Office テーマ</vt:lpstr>
      <vt:lpstr>●●●● ●●●●</vt:lpstr>
      <vt:lpstr>PowerPoint プレゼンテーション</vt:lpstr>
      <vt:lpstr>PowerPoint プレゼンテーション</vt:lpstr>
      <vt:lpstr>高齢者向けスマホ体験会</vt:lpstr>
      <vt:lpstr>●●● ●●● ●●●事業</vt:lpstr>
      <vt:lpstr>●●●●●●●●</vt:lpstr>
      <vt:lpstr>●●● ●●● ●●●事業</vt:lpstr>
    </vt:vector>
  </TitlesOfParts>
  <Company>TOPPAN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令和４年度デジタル課題に係る地域コミュニティの 共助体制形成ガイドライン作成及び普及啓発支援業務委託  中野区　実施計画書（対処行動計画α版）</dc:title>
  <dc:creator>豪 眞下</dc:creator>
  <cp:lastModifiedBy>箕島 茂</cp:lastModifiedBy>
  <cp:revision>48</cp:revision>
  <cp:lastPrinted>2022-09-13T06:28:38Z</cp:lastPrinted>
  <dcterms:created xsi:type="dcterms:W3CDTF">2022-09-08T15:53:25Z</dcterms:created>
  <dcterms:modified xsi:type="dcterms:W3CDTF">2024-03-26T12:51:00Z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0x0101006C1CFCEEA9F37544B60F19804920FCAC</vt:lpwstr>
  </property>
</Properties>
</file>