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sldIdLst>
    <p:sldId id="261" r:id="rId2"/>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972" y="48"/>
      </p:cViewPr>
      <p:guideLst>
        <p:guide orient="horz" pos="3120"/>
        <p:guide pos="2160"/>
      </p:guideLst>
    </p:cSldViewPr>
  </p:slideViewPr>
  <p:notesTextViewPr>
    <p:cViewPr>
      <p:scale>
        <a:sx n="1" d="1"/>
        <a:sy n="1" d="1"/>
      </p:scale>
      <p:origin x="0" y="0"/>
    </p:cViewPr>
  </p:notesTextViewPr>
  <p:notesViewPr>
    <p:cSldViewPr snapToGrid="0">
      <p:cViewPr varScale="1">
        <p:scale>
          <a:sx n="53" d="100"/>
          <a:sy n="53" d="100"/>
        </p:scale>
        <p:origin x="26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D3A1D2-999C-4161-85AC-6DBAADCF154D}" type="datetimeFigureOut">
              <a:rPr kumimoji="1" lang="ja-JP" altLang="en-US" smtClean="0"/>
              <a:t>2022/3/25</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0F9848-D503-4742-9F25-C1E80C191CF7}" type="slidenum">
              <a:rPr kumimoji="1" lang="ja-JP" altLang="en-US" smtClean="0"/>
              <a:t>‹#›</a:t>
            </a:fld>
            <a:endParaRPr kumimoji="1" lang="ja-JP" altLang="en-US"/>
          </a:p>
        </p:txBody>
      </p:sp>
    </p:spTree>
    <p:extLst>
      <p:ext uri="{BB962C8B-B14F-4D97-AF65-F5344CB8AC3E}">
        <p14:creationId xmlns:p14="http://schemas.microsoft.com/office/powerpoint/2010/main" val="17379313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pic>
        <p:nvPicPr>
          <p:cNvPr id="7" name="図 6">
            <a:extLst>
              <a:ext uri="{FF2B5EF4-FFF2-40B4-BE49-F238E27FC236}">
                <a16:creationId xmlns:a16="http://schemas.microsoft.com/office/drawing/2014/main" id="{A6B5E9AB-20D0-42E7-AD58-CFC44475353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0" y="0"/>
            <a:ext cx="6857999" cy="9906000"/>
          </a:xfrm>
          <a:prstGeom prst="rect">
            <a:avLst/>
          </a:prstGeom>
        </p:spPr>
      </p:pic>
      <p:sp>
        <p:nvSpPr>
          <p:cNvPr id="11" name="正方形/長方形 10">
            <a:extLst>
              <a:ext uri="{FF2B5EF4-FFF2-40B4-BE49-F238E27FC236}">
                <a16:creationId xmlns:a16="http://schemas.microsoft.com/office/drawing/2014/main" id="{8CAF8594-DE6A-42AF-B75E-50E2B160A7A9}"/>
              </a:ext>
            </a:extLst>
          </p:cNvPr>
          <p:cNvSpPr/>
          <p:nvPr userDrawn="1"/>
        </p:nvSpPr>
        <p:spPr>
          <a:xfrm>
            <a:off x="362996" y="2787805"/>
            <a:ext cx="6132008" cy="6435500"/>
          </a:xfrm>
          <a:prstGeom prst="rect">
            <a:avLst/>
          </a:prstGeom>
          <a:solidFill>
            <a:schemeClr val="bg1">
              <a:alpha val="70000"/>
            </a:schemeClr>
          </a:solidFill>
          <a:ln w="28575">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53247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19159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79027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32886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6509BCB-F717-411B-9257-45B362C79BD1}" type="datetimeFigureOut">
              <a:rPr kumimoji="1" lang="ja-JP" altLang="en-US" smtClean="0"/>
              <a:t>2022/3/25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BB16E9-A98E-4753-A837-DF944771A720}" type="slidenum">
              <a:rPr kumimoji="1" lang="ja-JP" altLang="en-US" smtClean="0"/>
              <a:t>‹#›</a:t>
            </a:fld>
            <a:endParaRPr kumimoji="1" lang="ja-JP" altLang="en-US"/>
          </a:p>
        </p:txBody>
      </p:sp>
      <p:pic>
        <p:nvPicPr>
          <p:cNvPr id="7" name="図 6">
            <a:extLst>
              <a:ext uri="{FF2B5EF4-FFF2-40B4-BE49-F238E27FC236}">
                <a16:creationId xmlns:a16="http://schemas.microsoft.com/office/drawing/2014/main" id="{A6B5E9AB-20D0-42E7-AD58-CFC44475353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0" y="0"/>
            <a:ext cx="6857999" cy="9906000"/>
          </a:xfrm>
          <a:prstGeom prst="rect">
            <a:avLst/>
          </a:prstGeom>
        </p:spPr>
      </p:pic>
      <p:sp>
        <p:nvSpPr>
          <p:cNvPr id="11" name="正方形/長方形 10">
            <a:extLst>
              <a:ext uri="{FF2B5EF4-FFF2-40B4-BE49-F238E27FC236}">
                <a16:creationId xmlns:a16="http://schemas.microsoft.com/office/drawing/2014/main" id="{8CAF8594-DE6A-42AF-B75E-50E2B160A7A9}"/>
              </a:ext>
            </a:extLst>
          </p:cNvPr>
          <p:cNvSpPr/>
          <p:nvPr userDrawn="1"/>
        </p:nvSpPr>
        <p:spPr>
          <a:xfrm>
            <a:off x="362996" y="3377365"/>
            <a:ext cx="6132008" cy="5845940"/>
          </a:xfrm>
          <a:prstGeom prst="rect">
            <a:avLst/>
          </a:prstGeom>
          <a:solidFill>
            <a:schemeClr val="bg1">
              <a:alpha val="70000"/>
            </a:schemeClr>
          </a:solidFill>
          <a:ln w="28575">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67815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991143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39317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99787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208418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732179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55147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67885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56509BCB-F717-411B-9257-45B362C79BD1}" type="datetimeFigureOut">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l" defTabSz="457200" rtl="0" eaLnBrk="1" fontAlgn="auto" latinLnBrk="0" hangingPunct="1">
                <a:lnSpc>
                  <a:spcPct val="100000"/>
                </a:lnSpc>
                <a:spcBef>
                  <a:spcPts val="0"/>
                </a:spcBef>
                <a:spcAft>
                  <a:spcPts val="0"/>
                </a:spcAft>
                <a:buClrTx/>
                <a:buSzTx/>
                <a:buFontTx/>
                <a:buNone/>
                <a:tabLst/>
                <a:defRPr/>
              </a:pPr>
              <a:t>2022/3/25</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88BB16E9-A98E-4753-A837-DF944771A720}" type="slidenum">
              <a:rPr kumimoji="1" lang="ja-JP" altLang="en-US" sz="9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1" lang="ja-JP" altLang="en-US" sz="9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34942716"/>
      </p:ext>
    </p:extLst>
  </p:cSld>
  <p:clrMap bg1="lt1" tx1="dk1" bg2="lt2" tx2="dk2" accent1="accent1" accent2="accent2" accent3="accent3" accent4="accent4" accent5="accent5" accent6="accent6" hlink="hlink" folHlink="folHlink"/>
  <p:sldLayoutIdLst>
    <p:sldLayoutId id="2147483673" r:id="rId1"/>
    <p:sldLayoutId id="2147483684"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a:extLst>
              <a:ext uri="{FF2B5EF4-FFF2-40B4-BE49-F238E27FC236}">
                <a16:creationId xmlns:a16="http://schemas.microsoft.com/office/drawing/2014/main" id="{BA3DBFC1-DE09-47E9-8830-0B5996BF7D21}"/>
              </a:ext>
            </a:extLst>
          </p:cNvPr>
          <p:cNvSpPr/>
          <p:nvPr/>
        </p:nvSpPr>
        <p:spPr>
          <a:xfrm>
            <a:off x="315926" y="2002592"/>
            <a:ext cx="5725210" cy="1322832"/>
          </a:xfrm>
          <a:prstGeom prst="rect">
            <a:avLst/>
          </a:prstGeom>
          <a:gradFill>
            <a:gsLst>
              <a:gs pos="0">
                <a:schemeClr val="accent1">
                  <a:lumMod val="5000"/>
                  <a:lumOff val="95000"/>
                  <a:alpha val="3000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016DBC56-21F7-4ECF-8391-0C74A08BD61E}"/>
              </a:ext>
            </a:extLst>
          </p:cNvPr>
          <p:cNvSpPr txBox="1"/>
          <p:nvPr/>
        </p:nvSpPr>
        <p:spPr>
          <a:xfrm>
            <a:off x="249826" y="504098"/>
            <a:ext cx="6378669" cy="969496"/>
          </a:xfrm>
          <a:prstGeom prst="rect">
            <a:avLst/>
          </a:prstGeom>
          <a:noFill/>
        </p:spPr>
        <p:txBody>
          <a:bodyPr wrap="none" rtlCol="0">
            <a:spAutoFit/>
          </a:bodyPr>
          <a:lstStyle/>
          <a:p>
            <a:pPr algn="ctr"/>
            <a:r>
              <a:rPr kumimoji="1" lang="ja-JP" altLang="en-US" sz="5700" b="1" spc="-500" dirty="0">
                <a:solidFill>
                  <a:srgbClr val="008A3E"/>
                </a:solidFill>
                <a:effectLst>
                  <a:glow rad="241300">
                    <a:schemeClr val="bg1"/>
                  </a:glow>
                </a:effectLst>
                <a:latin typeface="BIZ UDゴシック" panose="020B0400000000000000" pitchFamily="49" charset="-128"/>
                <a:ea typeface="BIZ UDゴシック" panose="020B0400000000000000" pitchFamily="49" charset="-128"/>
              </a:rPr>
              <a:t>スマートフォ</a:t>
            </a:r>
            <a:r>
              <a:rPr kumimoji="1" lang="ja-JP" altLang="en-US" sz="5700" b="1" dirty="0">
                <a:solidFill>
                  <a:srgbClr val="008A3E"/>
                </a:solidFill>
                <a:effectLst>
                  <a:glow rad="241300">
                    <a:schemeClr val="bg1"/>
                  </a:glow>
                </a:effectLst>
                <a:latin typeface="BIZ UDゴシック" panose="020B0400000000000000" pitchFamily="49" charset="-128"/>
                <a:ea typeface="BIZ UDゴシック" panose="020B0400000000000000" pitchFamily="49" charset="-128"/>
              </a:rPr>
              <a:t>ン教室</a:t>
            </a:r>
          </a:p>
        </p:txBody>
      </p:sp>
      <p:sp>
        <p:nvSpPr>
          <p:cNvPr id="8" name="テキスト ボックス 7">
            <a:extLst>
              <a:ext uri="{FF2B5EF4-FFF2-40B4-BE49-F238E27FC236}">
                <a16:creationId xmlns:a16="http://schemas.microsoft.com/office/drawing/2014/main" id="{5BBE1A16-7D5E-4EC7-9C65-FC0D22FC68E9}"/>
              </a:ext>
            </a:extLst>
          </p:cNvPr>
          <p:cNvSpPr txBox="1"/>
          <p:nvPr/>
        </p:nvSpPr>
        <p:spPr>
          <a:xfrm>
            <a:off x="376886" y="209751"/>
            <a:ext cx="2031325" cy="461665"/>
          </a:xfrm>
          <a:prstGeom prst="rect">
            <a:avLst/>
          </a:prstGeom>
          <a:noFill/>
        </p:spPr>
        <p:txBody>
          <a:bodyPr wrap="none" rtlCol="0">
            <a:spAutoFit/>
          </a:bodyPr>
          <a:lstStyle/>
          <a:p>
            <a:r>
              <a:rPr kumimoji="1" lang="ja-JP" altLang="en-US" sz="2400" b="1" dirty="0" smtClean="0">
                <a:solidFill>
                  <a:srgbClr val="008A3E"/>
                </a:solidFill>
                <a:latin typeface="BIZ UDゴシック" panose="020B0400000000000000" pitchFamily="49" charset="-128"/>
                <a:ea typeface="BIZ UDゴシック" panose="020B0400000000000000" pitchFamily="49" charset="-128"/>
              </a:rPr>
              <a:t>事業所名○○</a:t>
            </a:r>
            <a:endParaRPr kumimoji="1" lang="ja-JP" altLang="en-US" sz="2400" b="1" dirty="0">
              <a:solidFill>
                <a:srgbClr val="008A3E"/>
              </a:solidFill>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FCB88011-4829-4FA9-9A95-89274F4C8C70}"/>
              </a:ext>
            </a:extLst>
          </p:cNvPr>
          <p:cNvSpPr txBox="1"/>
          <p:nvPr/>
        </p:nvSpPr>
        <p:spPr>
          <a:xfrm>
            <a:off x="414700" y="1497370"/>
            <a:ext cx="6077540" cy="318924"/>
          </a:xfrm>
          <a:prstGeom prst="rect">
            <a:avLst/>
          </a:prstGeom>
          <a:solidFill>
            <a:srgbClr val="008A3E"/>
          </a:solidFill>
        </p:spPr>
        <p:txBody>
          <a:bodyPr wrap="square" bIns="72000" rtlCol="0">
            <a:spAutoFit/>
          </a:bodyPr>
          <a:lstStyle/>
          <a:p>
            <a:pPr algn="ctr"/>
            <a:r>
              <a:rPr kumimoji="1" lang="ja-JP" altLang="en-US" sz="1300" b="1" dirty="0">
                <a:solidFill>
                  <a:schemeClr val="bg1"/>
                </a:solidFill>
                <a:latin typeface="BIZ UDゴシック" panose="020B0400000000000000" pitchFamily="49" charset="-128"/>
                <a:ea typeface="BIZ UDゴシック" panose="020B0400000000000000" pitchFamily="49" charset="-128"/>
              </a:rPr>
              <a:t>ースマートフォンを安全安心に活用する方法についての教室を開催致しますー</a:t>
            </a:r>
          </a:p>
        </p:txBody>
      </p:sp>
      <p:sp>
        <p:nvSpPr>
          <p:cNvPr id="20" name="テキスト ボックス 19">
            <a:extLst>
              <a:ext uri="{FF2B5EF4-FFF2-40B4-BE49-F238E27FC236}">
                <a16:creationId xmlns:a16="http://schemas.microsoft.com/office/drawing/2014/main" id="{7B29718D-370E-4B15-B288-4E3287CB21C5}"/>
              </a:ext>
            </a:extLst>
          </p:cNvPr>
          <p:cNvSpPr txBox="1"/>
          <p:nvPr/>
        </p:nvSpPr>
        <p:spPr>
          <a:xfrm>
            <a:off x="368504" y="2650481"/>
            <a:ext cx="4118435" cy="584775"/>
          </a:xfrm>
          <a:prstGeom prst="rect">
            <a:avLst/>
          </a:prstGeom>
          <a:noFill/>
        </p:spPr>
        <p:txBody>
          <a:bodyPr wrap="none" rtlCol="0">
            <a:spAutoFit/>
          </a:bodyPr>
          <a:lstStyle/>
          <a:p>
            <a:r>
              <a:rPr kumimoji="1" lang="ja-JP" altLang="en-US" sz="3200" b="1" dirty="0">
                <a:solidFill>
                  <a:srgbClr val="00B050"/>
                </a:solidFill>
                <a:latin typeface="Meiryo UI" panose="020B0604030504040204" pitchFamily="50" charset="-128"/>
                <a:ea typeface="Meiryo UI" panose="020B0604030504040204" pitchFamily="50" charset="-128"/>
              </a:rPr>
              <a:t>お気軽にご参加ください</a:t>
            </a:r>
          </a:p>
        </p:txBody>
      </p:sp>
      <p:sp>
        <p:nvSpPr>
          <p:cNvPr id="24" name="テキスト ボックス 23">
            <a:extLst>
              <a:ext uri="{FF2B5EF4-FFF2-40B4-BE49-F238E27FC236}">
                <a16:creationId xmlns:a16="http://schemas.microsoft.com/office/drawing/2014/main" id="{43B5CB1F-4D51-4BE0-8612-21D77104A1A0}"/>
              </a:ext>
            </a:extLst>
          </p:cNvPr>
          <p:cNvSpPr txBox="1"/>
          <p:nvPr/>
        </p:nvSpPr>
        <p:spPr>
          <a:xfrm>
            <a:off x="368504" y="1990040"/>
            <a:ext cx="5011308" cy="584775"/>
          </a:xfrm>
          <a:prstGeom prst="rect">
            <a:avLst/>
          </a:prstGeom>
          <a:noFill/>
        </p:spPr>
        <p:txBody>
          <a:bodyPr wrap="none" rtlCol="0">
            <a:spAutoFit/>
          </a:bodyPr>
          <a:lstStyle/>
          <a:p>
            <a:r>
              <a:rPr kumimoji="1" lang="ja-JP" altLang="en-US" sz="3200" b="1" dirty="0">
                <a:solidFill>
                  <a:srgbClr val="00B050"/>
                </a:solidFill>
                <a:latin typeface="Meiryo UI" panose="020B0604030504040204" pitchFamily="50" charset="-128"/>
                <a:ea typeface="Meiryo UI" panose="020B0604030504040204" pitchFamily="50" charset="-128"/>
              </a:rPr>
              <a:t>購入前</a:t>
            </a:r>
            <a:r>
              <a:rPr kumimoji="1" lang="ja-JP" altLang="en-US" sz="3200" b="1" spc="-1000" dirty="0">
                <a:solidFill>
                  <a:srgbClr val="00B050"/>
                </a:solidFill>
                <a:latin typeface="Meiryo UI" panose="020B0604030504040204" pitchFamily="50" charset="-128"/>
                <a:ea typeface="Meiryo UI" panose="020B0604030504040204" pitchFamily="50" charset="-128"/>
              </a:rPr>
              <a:t>、</a:t>
            </a:r>
            <a:r>
              <a:rPr kumimoji="1" lang="ja-JP" altLang="en-US" sz="3200" b="1" dirty="0">
                <a:solidFill>
                  <a:srgbClr val="00B050"/>
                </a:solidFill>
                <a:latin typeface="Meiryo UI" panose="020B0604030504040204" pitchFamily="50" charset="-128"/>
                <a:ea typeface="Meiryo UI" panose="020B0604030504040204" pitchFamily="50" charset="-128"/>
              </a:rPr>
              <a:t>初心者でも大丈</a:t>
            </a:r>
            <a:r>
              <a:rPr kumimoji="1" lang="ja-JP" altLang="en-US" sz="3200" b="1" spc="-500" dirty="0">
                <a:solidFill>
                  <a:srgbClr val="00B050"/>
                </a:solidFill>
                <a:latin typeface="Meiryo UI" panose="020B0604030504040204" pitchFamily="50" charset="-128"/>
                <a:ea typeface="Meiryo UI" panose="020B0604030504040204" pitchFamily="50" charset="-128"/>
              </a:rPr>
              <a:t>夫！</a:t>
            </a:r>
            <a:endParaRPr kumimoji="1" lang="en-US" altLang="ja-JP" sz="3200" b="1" spc="-500" dirty="0">
              <a:solidFill>
                <a:srgbClr val="00B050"/>
              </a:solid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CBA4D095-C28B-43F8-8091-93B33265BA8B}"/>
              </a:ext>
            </a:extLst>
          </p:cNvPr>
          <p:cNvSpPr txBox="1"/>
          <p:nvPr/>
        </p:nvSpPr>
        <p:spPr>
          <a:xfrm>
            <a:off x="500044" y="3502954"/>
            <a:ext cx="5876372" cy="318924"/>
          </a:xfrm>
          <a:prstGeom prst="rect">
            <a:avLst/>
          </a:prstGeom>
          <a:solidFill>
            <a:srgbClr val="008A3E">
              <a:alpha val="75000"/>
            </a:srgbClr>
          </a:solidFill>
        </p:spPr>
        <p:txBody>
          <a:bodyPr wrap="square" bIns="72000" rtlCol="0">
            <a:spAutoFit/>
          </a:bodyPr>
          <a:lstStyle/>
          <a:p>
            <a:pPr algn="ctr"/>
            <a:r>
              <a:rPr kumimoji="1" lang="ja-JP" altLang="en-US" sz="1300" b="1" spc="100" dirty="0" smtClean="0">
                <a:solidFill>
                  <a:schemeClr val="bg1"/>
                </a:solidFill>
                <a:latin typeface="BIZ UDゴシック" panose="020B0400000000000000" pitchFamily="49" charset="-128"/>
                <a:ea typeface="BIZ UDゴシック" panose="020B0400000000000000" pitchFamily="49" charset="-128"/>
              </a:rPr>
              <a:t>対象：（</a:t>
            </a:r>
            <a:r>
              <a:rPr lang="ja-JP" altLang="en-US" sz="1300" b="1" spc="100" dirty="0" smtClean="0">
                <a:solidFill>
                  <a:schemeClr val="bg1"/>
                </a:solidFill>
                <a:latin typeface="BIZ UDゴシック" panose="020B0400000000000000" pitchFamily="49" charset="-128"/>
                <a:ea typeface="BIZ UDゴシック" panose="020B0400000000000000" pitchFamily="49" charset="-128"/>
              </a:rPr>
              <a:t>事業所名○○）</a:t>
            </a:r>
            <a:r>
              <a:rPr kumimoji="1" lang="ja-JP" altLang="en-US" sz="1300" b="1" spc="100" dirty="0" smtClean="0">
                <a:solidFill>
                  <a:schemeClr val="bg1"/>
                </a:solidFill>
                <a:latin typeface="BIZ UDゴシック" panose="020B0400000000000000" pitchFamily="49" charset="-128"/>
                <a:ea typeface="BIZ UDゴシック" panose="020B0400000000000000" pitchFamily="49" charset="-128"/>
              </a:rPr>
              <a:t>利用者</a:t>
            </a:r>
            <a:r>
              <a:rPr kumimoji="1" lang="ja-JP" altLang="en-US" sz="1300" b="1" spc="100" dirty="0">
                <a:solidFill>
                  <a:schemeClr val="bg1"/>
                </a:solidFill>
                <a:latin typeface="BIZ UDゴシック" panose="020B0400000000000000" pitchFamily="49" charset="-128"/>
                <a:ea typeface="BIZ UDゴシック" panose="020B0400000000000000" pitchFamily="49" charset="-128"/>
              </a:rPr>
              <a:t>様</a:t>
            </a:r>
          </a:p>
        </p:txBody>
      </p:sp>
      <p:sp>
        <p:nvSpPr>
          <p:cNvPr id="33" name="テキスト ボックス 32">
            <a:extLst>
              <a:ext uri="{FF2B5EF4-FFF2-40B4-BE49-F238E27FC236}">
                <a16:creationId xmlns:a16="http://schemas.microsoft.com/office/drawing/2014/main" id="{012395C6-8F21-4834-A065-972A0FFAFAB5}"/>
              </a:ext>
            </a:extLst>
          </p:cNvPr>
          <p:cNvSpPr txBox="1"/>
          <p:nvPr/>
        </p:nvSpPr>
        <p:spPr>
          <a:xfrm>
            <a:off x="1548842" y="3864052"/>
            <a:ext cx="4156907" cy="646331"/>
          </a:xfrm>
          <a:prstGeom prst="rect">
            <a:avLst/>
          </a:prstGeom>
          <a:noFill/>
        </p:spPr>
        <p:txBody>
          <a:bodyPr wrap="none" rtlCol="0">
            <a:spAutoFit/>
          </a:bodyPr>
          <a:lstStyle/>
          <a:p>
            <a:r>
              <a:rPr kumimoji="1" lang="ja-JP" altLang="en-US" b="1" dirty="0">
                <a:solidFill>
                  <a:schemeClr val="tx1">
                    <a:lumMod val="85000"/>
                    <a:lumOff val="15000"/>
                  </a:schemeClr>
                </a:solidFill>
                <a:latin typeface="Meiryo UI" panose="020B0604030504040204" pitchFamily="50" charset="-128"/>
                <a:ea typeface="Meiryo UI" panose="020B0604030504040204" pitchFamily="50" charset="-128"/>
              </a:rPr>
              <a:t>スマートフォン購入前、または購入直後で、</a:t>
            </a:r>
            <a:endParaRPr kumimoji="1" lang="en-US" altLang="ja-JP" b="1" dirty="0">
              <a:solidFill>
                <a:schemeClr val="tx1">
                  <a:lumMod val="85000"/>
                  <a:lumOff val="15000"/>
                </a:schemeClr>
              </a:solidFill>
              <a:latin typeface="Meiryo UI" panose="020B0604030504040204" pitchFamily="50" charset="-128"/>
              <a:ea typeface="Meiryo UI" panose="020B0604030504040204" pitchFamily="50" charset="-128"/>
            </a:endParaRPr>
          </a:p>
          <a:p>
            <a:r>
              <a:rPr kumimoji="1" lang="ja-JP" altLang="en-US" b="1" dirty="0">
                <a:solidFill>
                  <a:schemeClr val="tx1">
                    <a:lumMod val="85000"/>
                    <a:lumOff val="15000"/>
                  </a:schemeClr>
                </a:solidFill>
                <a:latin typeface="Meiryo UI" panose="020B0604030504040204" pitchFamily="50" charset="-128"/>
                <a:ea typeface="Meiryo UI" panose="020B0604030504040204" pitchFamily="50" charset="-128"/>
              </a:rPr>
              <a:t>基本的な操作方法を学びたい方</a:t>
            </a:r>
            <a:endParaRPr kumimoji="1" lang="en-US" altLang="ja-JP" b="1" dirty="0">
              <a:solidFill>
                <a:schemeClr val="tx1">
                  <a:lumMod val="85000"/>
                  <a:lumOff val="15000"/>
                </a:schemeClr>
              </a:solidFill>
              <a:latin typeface="Meiryo UI" panose="020B0604030504040204" pitchFamily="50" charset="-128"/>
              <a:ea typeface="Meiryo UI" panose="020B0604030504040204" pitchFamily="50" charset="-128"/>
            </a:endParaRPr>
          </a:p>
        </p:txBody>
      </p:sp>
      <p:sp>
        <p:nvSpPr>
          <p:cNvPr id="25" name="正方形/長方形 24">
            <a:extLst>
              <a:ext uri="{FF2B5EF4-FFF2-40B4-BE49-F238E27FC236}">
                <a16:creationId xmlns:a16="http://schemas.microsoft.com/office/drawing/2014/main" id="{3CD5795C-7B03-4E77-8F20-2C747D1797AC}"/>
              </a:ext>
            </a:extLst>
          </p:cNvPr>
          <p:cNvSpPr/>
          <p:nvPr/>
        </p:nvSpPr>
        <p:spPr>
          <a:xfrm>
            <a:off x="732536" y="3899464"/>
            <a:ext cx="726440" cy="545592"/>
          </a:xfrm>
          <a:prstGeom prst="rect">
            <a:avLst/>
          </a:prstGeom>
          <a:solidFill>
            <a:schemeClr val="bg1"/>
          </a:solidFill>
          <a:ln>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rgbClr val="008A3E"/>
                </a:solidFill>
                <a:latin typeface="Meiryo UI" panose="020B0604030504040204" pitchFamily="50" charset="-128"/>
                <a:ea typeface="Meiryo UI" panose="020B0604030504040204" pitchFamily="50" charset="-128"/>
              </a:rPr>
              <a:t>第一部</a:t>
            </a:r>
          </a:p>
        </p:txBody>
      </p:sp>
      <p:sp>
        <p:nvSpPr>
          <p:cNvPr id="36" name="正方形/長方形 35">
            <a:extLst>
              <a:ext uri="{FF2B5EF4-FFF2-40B4-BE49-F238E27FC236}">
                <a16:creationId xmlns:a16="http://schemas.microsoft.com/office/drawing/2014/main" id="{5C38FE75-9B41-4E1B-B859-8A4DF463D410}"/>
              </a:ext>
            </a:extLst>
          </p:cNvPr>
          <p:cNvSpPr/>
          <p:nvPr/>
        </p:nvSpPr>
        <p:spPr>
          <a:xfrm>
            <a:off x="732536" y="4596440"/>
            <a:ext cx="726440" cy="545592"/>
          </a:xfrm>
          <a:prstGeom prst="rect">
            <a:avLst/>
          </a:prstGeom>
          <a:solidFill>
            <a:schemeClr val="bg1"/>
          </a:solidFill>
          <a:ln>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rgbClr val="008A3E"/>
                </a:solidFill>
                <a:latin typeface="Meiryo UI" panose="020B0604030504040204" pitchFamily="50" charset="-128"/>
                <a:ea typeface="Meiryo UI" panose="020B0604030504040204" pitchFamily="50" charset="-128"/>
              </a:rPr>
              <a:t>第二部</a:t>
            </a:r>
          </a:p>
        </p:txBody>
      </p:sp>
      <p:cxnSp>
        <p:nvCxnSpPr>
          <p:cNvPr id="27" name="直線コネクタ 26">
            <a:extLst>
              <a:ext uri="{FF2B5EF4-FFF2-40B4-BE49-F238E27FC236}">
                <a16:creationId xmlns:a16="http://schemas.microsoft.com/office/drawing/2014/main" id="{8876DB5D-C159-4B82-BB6A-3F9CE5692D4D}"/>
              </a:ext>
            </a:extLst>
          </p:cNvPr>
          <p:cNvCxnSpPr/>
          <p:nvPr/>
        </p:nvCxnSpPr>
        <p:spPr>
          <a:xfrm>
            <a:off x="450514" y="3185696"/>
            <a:ext cx="3990676"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B977D02F-D14D-42D0-A090-FF6EA294FCDF}"/>
              </a:ext>
            </a:extLst>
          </p:cNvPr>
          <p:cNvCxnSpPr>
            <a:cxnSpLocks/>
          </p:cNvCxnSpPr>
          <p:nvPr/>
        </p:nvCxnSpPr>
        <p:spPr>
          <a:xfrm>
            <a:off x="450514" y="2550696"/>
            <a:ext cx="4712036"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FAC72B9F-E1DD-4100-A42A-326032974719}"/>
              </a:ext>
            </a:extLst>
          </p:cNvPr>
          <p:cNvSpPr txBox="1"/>
          <p:nvPr/>
        </p:nvSpPr>
        <p:spPr>
          <a:xfrm>
            <a:off x="1548842" y="4557980"/>
            <a:ext cx="4557318" cy="646331"/>
          </a:xfrm>
          <a:prstGeom prst="rect">
            <a:avLst/>
          </a:prstGeom>
          <a:noFill/>
        </p:spPr>
        <p:txBody>
          <a:bodyPr wrap="square" rtlCol="0">
            <a:spAutoFit/>
          </a:bodyPr>
          <a:lstStyle/>
          <a:p>
            <a:r>
              <a:rPr kumimoji="1" lang="ja-JP" altLang="en-US" b="1" dirty="0">
                <a:solidFill>
                  <a:schemeClr val="tx1">
                    <a:lumMod val="85000"/>
                    <a:lumOff val="15000"/>
                  </a:schemeClr>
                </a:solidFill>
                <a:latin typeface="Meiryo UI" panose="020B0604030504040204" pitchFamily="50" charset="-128"/>
                <a:ea typeface="Meiryo UI" panose="020B0604030504040204" pitchFamily="50" charset="-128"/>
              </a:rPr>
              <a:t>スマートフォンをさらに活用する</a:t>
            </a:r>
            <a:r>
              <a:rPr kumimoji="1"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アプリや、安全</a:t>
            </a:r>
            <a:r>
              <a:rPr kumimoji="1" lang="ja-JP" altLang="en-US" b="1" dirty="0">
                <a:solidFill>
                  <a:schemeClr val="tx1">
                    <a:lumMod val="85000"/>
                    <a:lumOff val="15000"/>
                  </a:schemeClr>
                </a:solidFill>
                <a:latin typeface="Meiryo UI" panose="020B0604030504040204" pitchFamily="50" charset="-128"/>
                <a:ea typeface="Meiryo UI" panose="020B0604030504040204" pitchFamily="50" charset="-128"/>
              </a:rPr>
              <a:t>に活用する方法を学びたい方</a:t>
            </a:r>
            <a:endParaRPr kumimoji="1" lang="en-US" altLang="ja-JP" b="1" dirty="0">
              <a:solidFill>
                <a:schemeClr val="tx1">
                  <a:lumMod val="85000"/>
                  <a:lumOff val="15000"/>
                </a:schemeClr>
              </a:solidFill>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503574C1-B1F5-40F1-9766-38CA5960707B}"/>
              </a:ext>
            </a:extLst>
          </p:cNvPr>
          <p:cNvSpPr txBox="1"/>
          <p:nvPr/>
        </p:nvSpPr>
        <p:spPr>
          <a:xfrm>
            <a:off x="500044" y="5259369"/>
            <a:ext cx="5876372" cy="318924"/>
          </a:xfrm>
          <a:prstGeom prst="rect">
            <a:avLst/>
          </a:prstGeom>
          <a:solidFill>
            <a:srgbClr val="008A3E">
              <a:alpha val="75000"/>
            </a:srgbClr>
          </a:solidFill>
        </p:spPr>
        <p:txBody>
          <a:bodyPr wrap="square" bIns="72000" rtlCol="0">
            <a:spAutoFit/>
          </a:bodyPr>
          <a:lstStyle/>
          <a:p>
            <a:pPr algn="ctr"/>
            <a:r>
              <a:rPr kumimoji="1" lang="ja-JP" altLang="en-US" sz="1300" b="1" spc="100" dirty="0">
                <a:solidFill>
                  <a:schemeClr val="bg1"/>
                </a:solidFill>
                <a:latin typeface="BIZ UDゴシック" panose="020B0400000000000000" pitchFamily="49" charset="-128"/>
                <a:ea typeface="BIZ UDゴシック" panose="020B0400000000000000" pitchFamily="49" charset="-128"/>
              </a:rPr>
              <a:t>日時</a:t>
            </a:r>
            <a:r>
              <a:rPr kumimoji="1" lang="ja-JP" altLang="en-US" sz="1300" b="1" spc="100" dirty="0" smtClean="0">
                <a:solidFill>
                  <a:schemeClr val="bg1"/>
                </a:solidFill>
                <a:latin typeface="BIZ UDゴシック" panose="020B0400000000000000" pitchFamily="49" charset="-128"/>
                <a:ea typeface="BIZ UDゴシック" panose="020B0400000000000000" pitchFamily="49" charset="-128"/>
              </a:rPr>
              <a:t>：</a:t>
            </a:r>
            <a:r>
              <a:rPr lang="ja-JP" altLang="en-US" sz="1300" b="1" spc="100" dirty="0" smtClean="0">
                <a:solidFill>
                  <a:schemeClr val="bg1"/>
                </a:solidFill>
                <a:latin typeface="BIZ UDゴシック" panose="020B0400000000000000" pitchFamily="49" charset="-128"/>
                <a:ea typeface="BIZ UDゴシック" panose="020B0400000000000000" pitchFamily="49" charset="-128"/>
              </a:rPr>
              <a:t>○○</a:t>
            </a:r>
            <a:r>
              <a:rPr kumimoji="1" lang="ja-JP" altLang="en-US" sz="1300" b="1" spc="100" dirty="0" smtClean="0">
                <a:solidFill>
                  <a:schemeClr val="bg1"/>
                </a:solidFill>
                <a:latin typeface="BIZ UDゴシック" panose="020B0400000000000000" pitchFamily="49" charset="-128"/>
                <a:ea typeface="BIZ UDゴシック" panose="020B0400000000000000" pitchFamily="49" charset="-128"/>
              </a:rPr>
              <a:t>年</a:t>
            </a:r>
            <a:r>
              <a:rPr lang="ja-JP" altLang="en-US" sz="1300" b="1" spc="100" dirty="0" smtClean="0">
                <a:solidFill>
                  <a:schemeClr val="bg1"/>
                </a:solidFill>
                <a:latin typeface="BIZ UDゴシック" panose="020B0400000000000000" pitchFamily="49" charset="-128"/>
                <a:ea typeface="BIZ UDゴシック" panose="020B0400000000000000" pitchFamily="49" charset="-128"/>
              </a:rPr>
              <a:t>○○</a:t>
            </a:r>
            <a:r>
              <a:rPr kumimoji="1" lang="ja-JP" altLang="en-US" sz="1300" b="1" spc="100" dirty="0" smtClean="0">
                <a:solidFill>
                  <a:schemeClr val="bg1"/>
                </a:solidFill>
                <a:latin typeface="BIZ UDゴシック" panose="020B0400000000000000" pitchFamily="49" charset="-128"/>
                <a:ea typeface="BIZ UDゴシック" panose="020B0400000000000000" pitchFamily="49" charset="-128"/>
              </a:rPr>
              <a:t>月○○日（〇曜日）</a:t>
            </a:r>
            <a:endParaRPr kumimoji="1" lang="ja-JP" altLang="en-US" sz="1300" b="1" spc="100" dirty="0">
              <a:solidFill>
                <a:schemeClr val="bg1"/>
              </a:solidFill>
              <a:latin typeface="BIZ UDゴシック" panose="020B0400000000000000" pitchFamily="49" charset="-128"/>
              <a:ea typeface="BIZ UDゴシック" panose="020B0400000000000000" pitchFamily="49" charset="-128"/>
            </a:endParaRPr>
          </a:p>
        </p:txBody>
      </p:sp>
      <p:sp>
        <p:nvSpPr>
          <p:cNvPr id="43" name="テキスト ボックス 42">
            <a:extLst>
              <a:ext uri="{FF2B5EF4-FFF2-40B4-BE49-F238E27FC236}">
                <a16:creationId xmlns:a16="http://schemas.microsoft.com/office/drawing/2014/main" id="{0D3BCFFD-FFE0-4763-B47C-C8D3F56FD50A}"/>
              </a:ext>
            </a:extLst>
          </p:cNvPr>
          <p:cNvSpPr txBox="1"/>
          <p:nvPr/>
        </p:nvSpPr>
        <p:spPr>
          <a:xfrm>
            <a:off x="1535347" y="6231170"/>
            <a:ext cx="4150495" cy="369332"/>
          </a:xfrm>
          <a:prstGeom prst="rect">
            <a:avLst/>
          </a:prstGeom>
          <a:noFill/>
        </p:spPr>
        <p:txBody>
          <a:bodyPr wrap="none" rtlCol="0">
            <a:spAutoFit/>
          </a:bodyPr>
          <a:lstStyle/>
          <a:p>
            <a:r>
              <a:rPr kumimoji="1"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第一部：</a:t>
            </a:r>
            <a:r>
              <a:rPr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a:t>
            </a:r>
            <a:r>
              <a:rPr kumimoji="1" lang="zh-TW" altLang="en-US" b="1" dirty="0" smtClean="0">
                <a:solidFill>
                  <a:schemeClr val="tx1">
                    <a:lumMod val="85000"/>
                    <a:lumOff val="15000"/>
                  </a:schemeClr>
                </a:solidFill>
                <a:latin typeface="Meiryo UI" panose="020B0604030504040204" pitchFamily="50" charset="-128"/>
                <a:ea typeface="Meiryo UI" panose="020B0604030504040204" pitchFamily="50" charset="-128"/>
              </a:rPr>
              <a:t>時</a:t>
            </a:r>
            <a:r>
              <a:rPr lang="ja-JP" altLang="en-US" b="1" dirty="0">
                <a:solidFill>
                  <a:schemeClr val="tx1">
                    <a:lumMod val="85000"/>
                    <a:lumOff val="15000"/>
                  </a:schemeClr>
                </a:solidFill>
                <a:latin typeface="Meiryo UI" panose="020B0604030504040204" pitchFamily="50" charset="-128"/>
                <a:ea typeface="Meiryo UI" panose="020B0604030504040204" pitchFamily="50" charset="-128"/>
              </a:rPr>
              <a:t>○○</a:t>
            </a:r>
            <a:r>
              <a:rPr kumimoji="1" lang="zh-TW" altLang="en-US" b="1" dirty="0" smtClean="0">
                <a:solidFill>
                  <a:schemeClr val="tx1">
                    <a:lumMod val="85000"/>
                    <a:lumOff val="15000"/>
                  </a:schemeClr>
                </a:solidFill>
                <a:latin typeface="Meiryo UI" panose="020B0604030504040204" pitchFamily="50" charset="-128"/>
                <a:ea typeface="Meiryo UI" panose="020B0604030504040204" pitchFamily="50" charset="-128"/>
              </a:rPr>
              <a:t>分～</a:t>
            </a:r>
            <a:r>
              <a:rPr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a:t>
            </a:r>
            <a:r>
              <a:rPr kumimoji="1" lang="zh-TW" altLang="en-US" b="1" dirty="0" smtClean="0">
                <a:solidFill>
                  <a:schemeClr val="tx1">
                    <a:lumMod val="85000"/>
                    <a:lumOff val="15000"/>
                  </a:schemeClr>
                </a:solidFill>
                <a:latin typeface="Meiryo UI" panose="020B0604030504040204" pitchFamily="50" charset="-128"/>
                <a:ea typeface="Meiryo UI" panose="020B0604030504040204" pitchFamily="50" charset="-128"/>
              </a:rPr>
              <a:t>時</a:t>
            </a:r>
            <a:r>
              <a:rPr kumimoji="1"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a:t>
            </a:r>
            <a:r>
              <a:rPr kumimoji="1" lang="zh-TW" altLang="en-US" b="1" dirty="0" smtClean="0">
                <a:solidFill>
                  <a:schemeClr val="tx1">
                    <a:lumMod val="85000"/>
                    <a:lumOff val="15000"/>
                  </a:schemeClr>
                </a:solidFill>
                <a:latin typeface="Meiryo UI" panose="020B0604030504040204" pitchFamily="50" charset="-128"/>
                <a:ea typeface="Meiryo UI" panose="020B0604030504040204" pitchFamily="50" charset="-128"/>
              </a:rPr>
              <a:t>分</a:t>
            </a:r>
            <a:endParaRPr kumimoji="1" lang="en-US" altLang="ja-JP" b="1" dirty="0">
              <a:solidFill>
                <a:schemeClr val="tx1">
                  <a:lumMod val="85000"/>
                  <a:lumOff val="15000"/>
                </a:schemeClr>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B96AEC5E-6E9F-46B2-A213-A32BAA36D91A}"/>
              </a:ext>
            </a:extLst>
          </p:cNvPr>
          <p:cNvSpPr/>
          <p:nvPr/>
        </p:nvSpPr>
        <p:spPr>
          <a:xfrm>
            <a:off x="732536" y="6192997"/>
            <a:ext cx="726440" cy="382312"/>
          </a:xfrm>
          <a:prstGeom prst="rect">
            <a:avLst/>
          </a:prstGeom>
          <a:solidFill>
            <a:schemeClr val="bg1"/>
          </a:solidFill>
          <a:ln>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smtClean="0">
                <a:solidFill>
                  <a:srgbClr val="008A3E"/>
                </a:solidFill>
                <a:latin typeface="Meiryo UI" panose="020B0604030504040204" pitchFamily="50" charset="-128"/>
                <a:ea typeface="Meiryo UI" panose="020B0604030504040204" pitchFamily="50" charset="-128"/>
              </a:rPr>
              <a:t>目次</a:t>
            </a:r>
            <a:endParaRPr kumimoji="1" lang="ja-JP" altLang="en-US" sz="1400" b="1" dirty="0">
              <a:solidFill>
                <a:srgbClr val="008A3E"/>
              </a:solidFill>
              <a:latin typeface="Meiryo UI" panose="020B0604030504040204" pitchFamily="50" charset="-128"/>
              <a:ea typeface="Meiryo UI" panose="020B0604030504040204" pitchFamily="50" charset="-128"/>
            </a:endParaRPr>
          </a:p>
        </p:txBody>
      </p:sp>
      <p:sp>
        <p:nvSpPr>
          <p:cNvPr id="46" name="テキスト ボックス 45">
            <a:extLst>
              <a:ext uri="{FF2B5EF4-FFF2-40B4-BE49-F238E27FC236}">
                <a16:creationId xmlns:a16="http://schemas.microsoft.com/office/drawing/2014/main" id="{309F96E5-1571-45D1-B6E2-A22F97F0D51D}"/>
              </a:ext>
            </a:extLst>
          </p:cNvPr>
          <p:cNvSpPr txBox="1"/>
          <p:nvPr/>
        </p:nvSpPr>
        <p:spPr>
          <a:xfrm>
            <a:off x="1535348" y="6670109"/>
            <a:ext cx="4108817" cy="369332"/>
          </a:xfrm>
          <a:prstGeom prst="rect">
            <a:avLst/>
          </a:prstGeom>
          <a:noFill/>
        </p:spPr>
        <p:txBody>
          <a:bodyPr wrap="none" rtlCol="0">
            <a:spAutoFit/>
          </a:bodyPr>
          <a:lstStyle/>
          <a:p>
            <a:r>
              <a:rPr kumimoji="1"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第二部：</a:t>
            </a:r>
            <a:r>
              <a:rPr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a:t>
            </a:r>
            <a:r>
              <a:rPr kumimoji="1" lang="zh-TW" altLang="en-US" b="1" dirty="0" smtClean="0">
                <a:solidFill>
                  <a:schemeClr val="tx1">
                    <a:lumMod val="85000"/>
                    <a:lumOff val="15000"/>
                  </a:schemeClr>
                </a:solidFill>
                <a:latin typeface="Meiryo UI" panose="020B0604030504040204" pitchFamily="50" charset="-128"/>
                <a:ea typeface="Meiryo UI" panose="020B0604030504040204" pitchFamily="50" charset="-128"/>
              </a:rPr>
              <a:t>時</a:t>
            </a:r>
            <a:r>
              <a:rPr lang="ja-JP" altLang="en-US" b="1" dirty="0">
                <a:solidFill>
                  <a:schemeClr val="tx1">
                    <a:lumMod val="85000"/>
                    <a:lumOff val="15000"/>
                  </a:schemeClr>
                </a:solidFill>
                <a:latin typeface="Meiryo UI" panose="020B0604030504040204" pitchFamily="50" charset="-128"/>
                <a:ea typeface="Meiryo UI" panose="020B0604030504040204" pitchFamily="50" charset="-128"/>
              </a:rPr>
              <a:t>○○</a:t>
            </a:r>
            <a:r>
              <a:rPr kumimoji="1" lang="zh-TW" altLang="en-US" b="1" dirty="0" smtClean="0">
                <a:solidFill>
                  <a:schemeClr val="tx1">
                    <a:lumMod val="85000"/>
                    <a:lumOff val="15000"/>
                  </a:schemeClr>
                </a:solidFill>
                <a:latin typeface="Meiryo UI" panose="020B0604030504040204" pitchFamily="50" charset="-128"/>
                <a:ea typeface="Meiryo UI" panose="020B0604030504040204" pitchFamily="50" charset="-128"/>
              </a:rPr>
              <a:t>分～</a:t>
            </a:r>
            <a:r>
              <a:rPr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a:t>
            </a:r>
            <a:r>
              <a:rPr kumimoji="1" lang="zh-TW" altLang="en-US" b="1" dirty="0" smtClean="0">
                <a:solidFill>
                  <a:schemeClr val="tx1">
                    <a:lumMod val="85000"/>
                    <a:lumOff val="15000"/>
                  </a:schemeClr>
                </a:solidFill>
                <a:latin typeface="Meiryo UI" panose="020B0604030504040204" pitchFamily="50" charset="-128"/>
                <a:ea typeface="Meiryo UI" panose="020B0604030504040204" pitchFamily="50" charset="-128"/>
              </a:rPr>
              <a:t>時</a:t>
            </a:r>
            <a:r>
              <a:rPr lang="ja-JP" altLang="en-US" b="1" dirty="0">
                <a:solidFill>
                  <a:schemeClr val="tx1">
                    <a:lumMod val="85000"/>
                    <a:lumOff val="15000"/>
                  </a:schemeClr>
                </a:solidFill>
                <a:latin typeface="Meiryo UI" panose="020B0604030504040204" pitchFamily="50" charset="-128"/>
                <a:ea typeface="Meiryo UI" panose="020B0604030504040204" pitchFamily="50" charset="-128"/>
              </a:rPr>
              <a:t>○○</a:t>
            </a:r>
            <a:r>
              <a:rPr kumimoji="1" lang="zh-TW" altLang="en-US" b="1" dirty="0" smtClean="0">
                <a:solidFill>
                  <a:schemeClr val="tx1">
                    <a:lumMod val="85000"/>
                    <a:lumOff val="15000"/>
                  </a:schemeClr>
                </a:solidFill>
                <a:latin typeface="Meiryo UI" panose="020B0604030504040204" pitchFamily="50" charset="-128"/>
                <a:ea typeface="Meiryo UI" panose="020B0604030504040204" pitchFamily="50" charset="-128"/>
              </a:rPr>
              <a:t>分</a:t>
            </a:r>
            <a:endParaRPr kumimoji="1" lang="en-US" altLang="ja-JP" b="1" dirty="0">
              <a:solidFill>
                <a:schemeClr val="tx1">
                  <a:lumMod val="85000"/>
                  <a:lumOff val="15000"/>
                </a:schemeClr>
              </a:solidFill>
              <a:latin typeface="Meiryo UI" panose="020B0604030504040204" pitchFamily="50" charset="-128"/>
              <a:ea typeface="Meiryo UI" panose="020B0604030504040204" pitchFamily="50" charset="-128"/>
            </a:endParaRPr>
          </a:p>
        </p:txBody>
      </p:sp>
      <p:cxnSp>
        <p:nvCxnSpPr>
          <p:cNvPr id="47" name="直線コネクタ 46">
            <a:extLst>
              <a:ext uri="{FF2B5EF4-FFF2-40B4-BE49-F238E27FC236}">
                <a16:creationId xmlns:a16="http://schemas.microsoft.com/office/drawing/2014/main" id="{654E95AB-AAD0-46DF-89B8-6EFF70964CC1}"/>
              </a:ext>
            </a:extLst>
          </p:cNvPr>
          <p:cNvCxnSpPr>
            <a:cxnSpLocks/>
          </p:cNvCxnSpPr>
          <p:nvPr/>
        </p:nvCxnSpPr>
        <p:spPr>
          <a:xfrm>
            <a:off x="728644" y="4513100"/>
            <a:ext cx="5377516" cy="0"/>
          </a:xfrm>
          <a:prstGeom prst="line">
            <a:avLst/>
          </a:prstGeom>
          <a:ln w="6350">
            <a:solidFill>
              <a:srgbClr val="008A3E"/>
            </a:solidFill>
          </a:ln>
        </p:spPr>
        <p:style>
          <a:lnRef idx="1">
            <a:schemeClr val="accent1"/>
          </a:lnRef>
          <a:fillRef idx="0">
            <a:schemeClr val="accent1"/>
          </a:fillRef>
          <a:effectRef idx="0">
            <a:schemeClr val="accent1"/>
          </a:effectRef>
          <a:fontRef idx="minor">
            <a:schemeClr val="tx1"/>
          </a:fontRef>
        </p:style>
      </p:cxnSp>
      <p:sp>
        <p:nvSpPr>
          <p:cNvPr id="50" name="テキスト ボックス 49">
            <a:extLst>
              <a:ext uri="{FF2B5EF4-FFF2-40B4-BE49-F238E27FC236}">
                <a16:creationId xmlns:a16="http://schemas.microsoft.com/office/drawing/2014/main" id="{3526DF16-21FA-4261-BCEA-FFDA2D2747BE}"/>
              </a:ext>
            </a:extLst>
          </p:cNvPr>
          <p:cNvSpPr txBox="1"/>
          <p:nvPr/>
        </p:nvSpPr>
        <p:spPr>
          <a:xfrm>
            <a:off x="1535348" y="7063836"/>
            <a:ext cx="4689104" cy="577081"/>
          </a:xfrm>
          <a:prstGeom prst="rect">
            <a:avLst/>
          </a:prstGeom>
          <a:noFill/>
        </p:spPr>
        <p:txBody>
          <a:bodyPr wrap="none" rtlCol="0">
            <a:spAutoFit/>
          </a:bodyPr>
          <a:lstStyle/>
          <a:p>
            <a:r>
              <a:rPr kumimoji="1" lang="en-US" altLang="ja-JP" sz="1050" b="1" dirty="0">
                <a:solidFill>
                  <a:srgbClr val="FF0000"/>
                </a:solidFill>
                <a:latin typeface="Meiryo UI" panose="020B0604030504040204" pitchFamily="50" charset="-128"/>
                <a:ea typeface="Meiryo UI" panose="020B0604030504040204" pitchFamily="50" charset="-128"/>
              </a:rPr>
              <a:t>※</a:t>
            </a:r>
            <a:r>
              <a:rPr kumimoji="1" lang="ja-JP" altLang="en-US" sz="1050" b="1" u="sng" dirty="0">
                <a:solidFill>
                  <a:srgbClr val="FF0000"/>
                </a:solidFill>
                <a:latin typeface="Meiryo UI" panose="020B0604030504040204" pitchFamily="50" charset="-128"/>
                <a:ea typeface="Meiryo UI" panose="020B0604030504040204" pitchFamily="50" charset="-128"/>
              </a:rPr>
              <a:t>受付は各回</a:t>
            </a:r>
            <a:r>
              <a:rPr kumimoji="1" lang="en-US" altLang="ja-JP" sz="1050" b="1" u="sng" dirty="0">
                <a:solidFill>
                  <a:srgbClr val="FF0000"/>
                </a:solidFill>
                <a:latin typeface="Meiryo UI" panose="020B0604030504040204" pitchFamily="50" charset="-128"/>
                <a:ea typeface="Meiryo UI" panose="020B0604030504040204" pitchFamily="50" charset="-128"/>
              </a:rPr>
              <a:t>10</a:t>
            </a:r>
            <a:r>
              <a:rPr kumimoji="1" lang="ja-JP" altLang="en-US" sz="1050" b="1" u="sng" dirty="0">
                <a:solidFill>
                  <a:srgbClr val="FF0000"/>
                </a:solidFill>
                <a:latin typeface="Meiryo UI" panose="020B0604030504040204" pitchFamily="50" charset="-128"/>
                <a:ea typeface="Meiryo UI" panose="020B0604030504040204" pitchFamily="50" charset="-128"/>
              </a:rPr>
              <a:t>分前から開始します。余裕をもって</a:t>
            </a:r>
            <a:r>
              <a:rPr kumimoji="1" lang="en-US" altLang="ja-JP" sz="1050" b="1" u="sng" dirty="0">
                <a:solidFill>
                  <a:srgbClr val="FF0000"/>
                </a:solidFill>
                <a:latin typeface="Meiryo UI" panose="020B0604030504040204" pitchFamily="50" charset="-128"/>
                <a:ea typeface="Meiryo UI" panose="020B0604030504040204" pitchFamily="50" charset="-128"/>
              </a:rPr>
              <a:t>15</a:t>
            </a:r>
            <a:r>
              <a:rPr kumimoji="1" lang="ja-JP" altLang="en-US" sz="1050" b="1" u="sng" dirty="0">
                <a:solidFill>
                  <a:srgbClr val="FF0000"/>
                </a:solidFill>
                <a:latin typeface="Meiryo UI" panose="020B0604030504040204" pitchFamily="50" charset="-128"/>
                <a:ea typeface="Meiryo UI" panose="020B0604030504040204" pitchFamily="50" charset="-128"/>
              </a:rPr>
              <a:t>分前には集合してください。</a:t>
            </a:r>
            <a:endParaRPr kumimoji="1" lang="en-US" altLang="ja-JP" sz="1050" b="1" u="sng" dirty="0">
              <a:solidFill>
                <a:srgbClr val="FF0000"/>
              </a:solidFill>
              <a:latin typeface="Meiryo UI" panose="020B0604030504040204" pitchFamily="50" charset="-128"/>
              <a:ea typeface="Meiryo UI" panose="020B0604030504040204" pitchFamily="50" charset="-128"/>
            </a:endParaRPr>
          </a:p>
          <a:p>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第一部に参加された方は、続けて第二部にもご参加いただけます。</a:t>
            </a:r>
            <a:endParaRPr kumimoji="1" lang="en-US" altLang="ja-JP" sz="1050" b="1" dirty="0">
              <a:latin typeface="Meiryo UI" panose="020B0604030504040204" pitchFamily="50" charset="-128"/>
              <a:ea typeface="Meiryo UI" panose="020B0604030504040204" pitchFamily="50" charset="-128"/>
            </a:endParaRPr>
          </a:p>
          <a:p>
            <a:r>
              <a:rPr kumimoji="1" lang="en-US" altLang="ja-JP" sz="1050" b="1" dirty="0" smtClean="0">
                <a:latin typeface="Meiryo UI" panose="020B0604030504040204" pitchFamily="50" charset="-128"/>
                <a:ea typeface="Meiryo UI" panose="020B0604030504040204" pitchFamily="50" charset="-128"/>
              </a:rPr>
              <a:t>※</a:t>
            </a:r>
            <a:r>
              <a:rPr kumimoji="1" lang="ja-JP" altLang="en-US" sz="1050" b="1" dirty="0" smtClean="0">
                <a:latin typeface="Meiryo UI" panose="020B0604030504040204" pitchFamily="50" charset="-128"/>
                <a:ea typeface="Meiryo UI" panose="020B0604030504040204" pitchFamily="50" charset="-128"/>
              </a:rPr>
              <a:t>当日発熱</a:t>
            </a:r>
            <a:r>
              <a:rPr kumimoji="1" lang="ja-JP" altLang="en-US" sz="1050" b="1" dirty="0">
                <a:latin typeface="Meiryo UI" panose="020B0604030504040204" pitchFamily="50" charset="-128"/>
                <a:ea typeface="Meiryo UI" panose="020B0604030504040204" pitchFamily="50" charset="-128"/>
              </a:rPr>
              <a:t>のある</a:t>
            </a:r>
            <a:r>
              <a:rPr kumimoji="1" lang="ja-JP" altLang="en-US" sz="1050" b="1" dirty="0" smtClean="0">
                <a:latin typeface="Meiryo UI" panose="020B0604030504040204" pitchFamily="50" charset="-128"/>
                <a:ea typeface="Meiryo UI" panose="020B0604030504040204" pitchFamily="50" charset="-128"/>
              </a:rPr>
              <a:t>方、体調が</a:t>
            </a:r>
            <a:r>
              <a:rPr lang="ja-JP" altLang="en-US" sz="1050" b="1" dirty="0">
                <a:latin typeface="Meiryo UI" panose="020B0604030504040204" pitchFamily="50" charset="-128"/>
                <a:ea typeface="Meiryo UI" panose="020B0604030504040204" pitchFamily="50" charset="-128"/>
              </a:rPr>
              <a:t>すぐれない</a:t>
            </a:r>
            <a:r>
              <a:rPr lang="ja-JP" altLang="en-US" sz="1050" b="1" dirty="0" smtClean="0">
                <a:latin typeface="Meiryo UI" panose="020B0604030504040204" pitchFamily="50" charset="-128"/>
                <a:ea typeface="Meiryo UI" panose="020B0604030504040204" pitchFamily="50" charset="-128"/>
              </a:rPr>
              <a:t>方は</a:t>
            </a:r>
            <a:r>
              <a:rPr kumimoji="1" lang="ja-JP" altLang="en-US" sz="1050" b="1" dirty="0" smtClean="0">
                <a:latin typeface="Meiryo UI" panose="020B0604030504040204" pitchFamily="50" charset="-128"/>
                <a:ea typeface="Meiryo UI" panose="020B0604030504040204" pitchFamily="50" charset="-128"/>
              </a:rPr>
              <a:t>参加</a:t>
            </a:r>
            <a:r>
              <a:rPr lang="ja-JP" altLang="en-US" sz="1050" b="1" dirty="0">
                <a:latin typeface="Meiryo UI" panose="020B0604030504040204" pitchFamily="50" charset="-128"/>
                <a:ea typeface="Meiryo UI" panose="020B0604030504040204" pitchFamily="50" charset="-128"/>
              </a:rPr>
              <a:t>を</a:t>
            </a:r>
            <a:r>
              <a:rPr kumimoji="1" lang="ja-JP" altLang="en-US" sz="1050" b="1" dirty="0" smtClean="0">
                <a:latin typeface="Meiryo UI" panose="020B0604030504040204" pitchFamily="50" charset="-128"/>
                <a:ea typeface="Meiryo UI" panose="020B0604030504040204" pitchFamily="50" charset="-128"/>
              </a:rPr>
              <a:t>ご遠慮</a:t>
            </a:r>
            <a:r>
              <a:rPr lang="ja-JP" altLang="en-US" sz="1050" b="1" dirty="0">
                <a:latin typeface="Meiryo UI" panose="020B0604030504040204" pitchFamily="50" charset="-128"/>
                <a:ea typeface="Meiryo UI" panose="020B0604030504040204" pitchFamily="50" charset="-128"/>
              </a:rPr>
              <a:t>ください</a:t>
            </a:r>
            <a:r>
              <a:rPr lang="ja-JP" altLang="en-US" sz="1050" b="1" dirty="0" smtClean="0">
                <a:latin typeface="Meiryo UI" panose="020B0604030504040204" pitchFamily="50" charset="-128"/>
                <a:ea typeface="Meiryo UI" panose="020B0604030504040204" pitchFamily="50" charset="-128"/>
              </a:rPr>
              <a:t>。</a:t>
            </a:r>
            <a:endParaRPr kumimoji="1" lang="en-US" altLang="ja-JP" sz="1050" b="1" dirty="0">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1BE0FE39-129B-4C7E-ACB5-D06694FB5B61}"/>
              </a:ext>
            </a:extLst>
          </p:cNvPr>
          <p:cNvSpPr txBox="1"/>
          <p:nvPr/>
        </p:nvSpPr>
        <p:spPr>
          <a:xfrm>
            <a:off x="1458976" y="5700108"/>
            <a:ext cx="3583032" cy="369332"/>
          </a:xfrm>
          <a:prstGeom prst="rect">
            <a:avLst/>
          </a:prstGeom>
          <a:noFill/>
        </p:spPr>
        <p:txBody>
          <a:bodyPr wrap="none" rtlCol="0">
            <a:spAutoFit/>
          </a:bodyPr>
          <a:lstStyle/>
          <a:p>
            <a:r>
              <a:rPr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a:t>
            </a:r>
            <a:r>
              <a:rPr kumimoji="1" lang="ja-JP" altLang="en-US" sz="1100" b="1" dirty="0" smtClean="0">
                <a:solidFill>
                  <a:schemeClr val="tx1">
                    <a:lumMod val="85000"/>
                    <a:lumOff val="15000"/>
                  </a:schemeClr>
                </a:solidFill>
                <a:latin typeface="Meiryo UI" panose="020B0604030504040204" pitchFamily="50" charset="-128"/>
                <a:ea typeface="Meiryo UI" panose="020B0604030504040204" pitchFamily="50" charset="-128"/>
              </a:rPr>
              <a:t>（</a:t>
            </a:r>
            <a:r>
              <a:rPr kumimoji="1" lang="ja-JP" altLang="en-US" sz="1100" b="1" dirty="0">
                <a:solidFill>
                  <a:schemeClr val="tx1">
                    <a:lumMod val="85000"/>
                    <a:lumOff val="15000"/>
                  </a:schemeClr>
                </a:solidFill>
                <a:latin typeface="Meiryo UI" panose="020B0604030504040204" pitchFamily="50" charset="-128"/>
                <a:ea typeface="Meiryo UI" panose="020B0604030504040204" pitchFamily="50" charset="-128"/>
              </a:rPr>
              <a:t>住所</a:t>
            </a:r>
            <a:r>
              <a:rPr kumimoji="1" lang="ja-JP" altLang="en-US" sz="1100" b="1" dirty="0" smtClean="0">
                <a:solidFill>
                  <a:schemeClr val="tx1">
                    <a:lumMod val="85000"/>
                    <a:lumOff val="15000"/>
                  </a:schemeClr>
                </a:solidFill>
                <a:latin typeface="Meiryo UI" panose="020B0604030504040204" pitchFamily="50" charset="-128"/>
                <a:ea typeface="Meiryo UI" panose="020B0604030504040204" pitchFamily="50" charset="-128"/>
              </a:rPr>
              <a:t>：</a:t>
            </a:r>
            <a:r>
              <a:rPr lang="ja-JP" altLang="en-US" sz="1100" b="1" dirty="0">
                <a:solidFill>
                  <a:schemeClr val="tx1">
                    <a:lumMod val="85000"/>
                    <a:lumOff val="15000"/>
                  </a:schemeClr>
                </a:solidFill>
                <a:latin typeface="Meiryo UI" panose="020B0604030504040204" pitchFamily="50" charset="-128"/>
                <a:ea typeface="Meiryo UI" panose="020B0604030504040204" pitchFamily="50" charset="-128"/>
              </a:rPr>
              <a:t>○○○○○○</a:t>
            </a:r>
            <a:r>
              <a:rPr kumimoji="1" lang="ja-JP" altLang="en-US" sz="1100" b="1" dirty="0" smtClean="0">
                <a:solidFill>
                  <a:schemeClr val="tx1">
                    <a:lumMod val="85000"/>
                    <a:lumOff val="15000"/>
                  </a:schemeClr>
                </a:solidFill>
                <a:latin typeface="Meiryo UI" panose="020B0604030504040204" pitchFamily="50" charset="-128"/>
                <a:ea typeface="Meiryo UI" panose="020B0604030504040204" pitchFamily="50" charset="-128"/>
              </a:rPr>
              <a:t>）</a:t>
            </a:r>
            <a:endParaRPr kumimoji="1" lang="en-US" altLang="ja-JP" sz="1100" b="1" dirty="0">
              <a:solidFill>
                <a:schemeClr val="tx1">
                  <a:lumMod val="85000"/>
                  <a:lumOff val="15000"/>
                </a:schemeClr>
              </a:solidFill>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176B51B7-2909-45AE-82CA-F68272F140C8}"/>
              </a:ext>
            </a:extLst>
          </p:cNvPr>
          <p:cNvSpPr/>
          <p:nvPr/>
        </p:nvSpPr>
        <p:spPr>
          <a:xfrm>
            <a:off x="732536" y="5690077"/>
            <a:ext cx="726440" cy="382312"/>
          </a:xfrm>
          <a:prstGeom prst="rect">
            <a:avLst/>
          </a:prstGeom>
          <a:solidFill>
            <a:schemeClr val="bg1"/>
          </a:solidFill>
          <a:ln>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rgbClr val="008A3E"/>
                </a:solidFill>
                <a:latin typeface="Meiryo UI" panose="020B0604030504040204" pitchFamily="50" charset="-128"/>
                <a:ea typeface="Meiryo UI" panose="020B0604030504040204" pitchFamily="50" charset="-128"/>
              </a:rPr>
              <a:t>場　所</a:t>
            </a:r>
          </a:p>
        </p:txBody>
      </p:sp>
      <p:cxnSp>
        <p:nvCxnSpPr>
          <p:cNvPr id="53" name="直線コネクタ 52">
            <a:extLst>
              <a:ext uri="{FF2B5EF4-FFF2-40B4-BE49-F238E27FC236}">
                <a16:creationId xmlns:a16="http://schemas.microsoft.com/office/drawing/2014/main" id="{3744E1BC-D1C2-46BA-9624-B1980E5F8B46}"/>
              </a:ext>
            </a:extLst>
          </p:cNvPr>
          <p:cNvCxnSpPr>
            <a:cxnSpLocks/>
          </p:cNvCxnSpPr>
          <p:nvPr/>
        </p:nvCxnSpPr>
        <p:spPr>
          <a:xfrm>
            <a:off x="728644" y="6136369"/>
            <a:ext cx="5377516" cy="0"/>
          </a:xfrm>
          <a:prstGeom prst="line">
            <a:avLst/>
          </a:prstGeom>
          <a:ln w="6350">
            <a:solidFill>
              <a:srgbClr val="008A3E"/>
            </a:solidFill>
          </a:ln>
        </p:spPr>
        <p:style>
          <a:lnRef idx="1">
            <a:schemeClr val="accent1"/>
          </a:lnRef>
          <a:fillRef idx="0">
            <a:schemeClr val="accent1"/>
          </a:fillRef>
          <a:effectRef idx="0">
            <a:schemeClr val="accent1"/>
          </a:effectRef>
          <a:fontRef idx="minor">
            <a:schemeClr val="tx1"/>
          </a:fontRef>
        </p:style>
      </p:cxnSp>
      <p:sp>
        <p:nvSpPr>
          <p:cNvPr id="63" name="テキスト ボックス 62">
            <a:extLst>
              <a:ext uri="{FF2B5EF4-FFF2-40B4-BE49-F238E27FC236}">
                <a16:creationId xmlns:a16="http://schemas.microsoft.com/office/drawing/2014/main" id="{92C47CCC-FE4E-4598-8AC0-889868B693FD}"/>
              </a:ext>
            </a:extLst>
          </p:cNvPr>
          <p:cNvSpPr txBox="1"/>
          <p:nvPr/>
        </p:nvSpPr>
        <p:spPr>
          <a:xfrm>
            <a:off x="1548842" y="8197501"/>
            <a:ext cx="877163" cy="369332"/>
          </a:xfrm>
          <a:prstGeom prst="rect">
            <a:avLst/>
          </a:prstGeom>
          <a:noFill/>
        </p:spPr>
        <p:txBody>
          <a:bodyPr wrap="none" rtlCol="0">
            <a:spAutoFit/>
          </a:bodyPr>
          <a:lstStyle/>
          <a:p>
            <a:r>
              <a:rPr lang="ja-JP" altLang="en-US" b="1" dirty="0">
                <a:solidFill>
                  <a:schemeClr val="tx1">
                    <a:lumMod val="85000"/>
                    <a:lumOff val="15000"/>
                  </a:schemeClr>
                </a:solidFill>
                <a:latin typeface="Meiryo UI" panose="020B0604030504040204" pitchFamily="50" charset="-128"/>
                <a:ea typeface="Meiryo UI" panose="020B0604030504040204" pitchFamily="50" charset="-128"/>
              </a:rPr>
              <a:t>○○</a:t>
            </a:r>
            <a:r>
              <a:rPr kumimoji="1" lang="ja-JP" altLang="en-US" b="1" dirty="0" smtClean="0">
                <a:solidFill>
                  <a:schemeClr val="tx1">
                    <a:lumMod val="85000"/>
                    <a:lumOff val="15000"/>
                  </a:schemeClr>
                </a:solidFill>
                <a:latin typeface="Meiryo UI" panose="020B0604030504040204" pitchFamily="50" charset="-128"/>
                <a:ea typeface="Meiryo UI" panose="020B0604030504040204" pitchFamily="50" charset="-128"/>
              </a:rPr>
              <a:t>名</a:t>
            </a:r>
            <a:endParaRPr kumimoji="1" lang="en-US" altLang="ja-JP" sz="1200" b="1" dirty="0">
              <a:solidFill>
                <a:schemeClr val="tx1">
                  <a:lumMod val="85000"/>
                  <a:lumOff val="15000"/>
                </a:schemeClr>
              </a:solidFill>
              <a:latin typeface="Meiryo UI" panose="020B0604030504040204" pitchFamily="50" charset="-128"/>
              <a:ea typeface="Meiryo UI" panose="020B0604030504040204" pitchFamily="50" charset="-128"/>
            </a:endParaRPr>
          </a:p>
        </p:txBody>
      </p:sp>
      <p:sp>
        <p:nvSpPr>
          <p:cNvPr id="64" name="正方形/長方形 63">
            <a:extLst>
              <a:ext uri="{FF2B5EF4-FFF2-40B4-BE49-F238E27FC236}">
                <a16:creationId xmlns:a16="http://schemas.microsoft.com/office/drawing/2014/main" id="{563B8FD8-1C4E-4320-9D87-DBEF83D7FE43}"/>
              </a:ext>
            </a:extLst>
          </p:cNvPr>
          <p:cNvSpPr/>
          <p:nvPr/>
        </p:nvSpPr>
        <p:spPr>
          <a:xfrm>
            <a:off x="732536" y="8186897"/>
            <a:ext cx="726440" cy="382312"/>
          </a:xfrm>
          <a:prstGeom prst="rect">
            <a:avLst/>
          </a:prstGeom>
          <a:solidFill>
            <a:schemeClr val="bg1"/>
          </a:solidFill>
          <a:ln>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rgbClr val="008A3E"/>
                </a:solidFill>
                <a:latin typeface="Meiryo UI" panose="020B0604030504040204" pitchFamily="50" charset="-128"/>
                <a:ea typeface="Meiryo UI" panose="020B0604030504040204" pitchFamily="50" charset="-128"/>
              </a:rPr>
              <a:t>定員</a:t>
            </a:r>
          </a:p>
        </p:txBody>
      </p:sp>
      <p:sp>
        <p:nvSpPr>
          <p:cNvPr id="65" name="正方形/長方形 64">
            <a:extLst>
              <a:ext uri="{FF2B5EF4-FFF2-40B4-BE49-F238E27FC236}">
                <a16:creationId xmlns:a16="http://schemas.microsoft.com/office/drawing/2014/main" id="{7C762496-5D71-4602-B8FD-E3CDA4686FA3}"/>
              </a:ext>
            </a:extLst>
          </p:cNvPr>
          <p:cNvSpPr/>
          <p:nvPr/>
        </p:nvSpPr>
        <p:spPr>
          <a:xfrm>
            <a:off x="732536" y="8703025"/>
            <a:ext cx="726440" cy="382312"/>
          </a:xfrm>
          <a:prstGeom prst="rect">
            <a:avLst/>
          </a:prstGeom>
          <a:solidFill>
            <a:schemeClr val="bg1"/>
          </a:solidFill>
          <a:ln>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rgbClr val="008A3E"/>
                </a:solidFill>
                <a:latin typeface="Meiryo UI" panose="020B0604030504040204" pitchFamily="50" charset="-128"/>
                <a:ea typeface="Meiryo UI" panose="020B0604030504040204" pitchFamily="50" charset="-128"/>
              </a:rPr>
              <a:t>持ち物</a:t>
            </a:r>
          </a:p>
        </p:txBody>
      </p:sp>
      <p:sp>
        <p:nvSpPr>
          <p:cNvPr id="66" name="テキスト ボックス 65">
            <a:extLst>
              <a:ext uri="{FF2B5EF4-FFF2-40B4-BE49-F238E27FC236}">
                <a16:creationId xmlns:a16="http://schemas.microsoft.com/office/drawing/2014/main" id="{44936E8F-DFD2-4643-8A31-0A9B420A99EC}"/>
              </a:ext>
            </a:extLst>
          </p:cNvPr>
          <p:cNvSpPr txBox="1"/>
          <p:nvPr/>
        </p:nvSpPr>
        <p:spPr>
          <a:xfrm>
            <a:off x="1548842" y="8716005"/>
            <a:ext cx="2266967" cy="369332"/>
          </a:xfrm>
          <a:prstGeom prst="rect">
            <a:avLst/>
          </a:prstGeom>
          <a:noFill/>
        </p:spPr>
        <p:txBody>
          <a:bodyPr wrap="none" rtlCol="0">
            <a:spAutoFit/>
          </a:bodyPr>
          <a:lstStyle/>
          <a:p>
            <a:r>
              <a:rPr kumimoji="1" lang="ja-JP" altLang="en-US" b="1" dirty="0">
                <a:solidFill>
                  <a:schemeClr val="tx1">
                    <a:lumMod val="85000"/>
                    <a:lumOff val="15000"/>
                  </a:schemeClr>
                </a:solidFill>
                <a:latin typeface="Meiryo UI" panose="020B0604030504040204" pitchFamily="50" charset="-128"/>
                <a:ea typeface="Meiryo UI" panose="020B0604030504040204" pitchFamily="50" charset="-128"/>
              </a:rPr>
              <a:t>お持ちのスマートフォン</a:t>
            </a:r>
            <a:endParaRPr kumimoji="1" lang="en-US" altLang="ja-JP" b="1" dirty="0">
              <a:solidFill>
                <a:schemeClr val="tx1">
                  <a:lumMod val="85000"/>
                  <a:lumOff val="15000"/>
                </a:schemeClr>
              </a:solidFill>
              <a:latin typeface="Meiryo UI" panose="020B0604030504040204" pitchFamily="50" charset="-128"/>
              <a:ea typeface="Meiryo UI" panose="020B0604030504040204" pitchFamily="50" charset="-128"/>
            </a:endParaRPr>
          </a:p>
        </p:txBody>
      </p:sp>
      <p:cxnSp>
        <p:nvCxnSpPr>
          <p:cNvPr id="67" name="直線コネクタ 66">
            <a:extLst>
              <a:ext uri="{FF2B5EF4-FFF2-40B4-BE49-F238E27FC236}">
                <a16:creationId xmlns:a16="http://schemas.microsoft.com/office/drawing/2014/main" id="{37621968-9C17-4855-B1D5-8F1EAD268984}"/>
              </a:ext>
            </a:extLst>
          </p:cNvPr>
          <p:cNvCxnSpPr>
            <a:cxnSpLocks/>
          </p:cNvCxnSpPr>
          <p:nvPr/>
        </p:nvCxnSpPr>
        <p:spPr>
          <a:xfrm>
            <a:off x="728644" y="8633189"/>
            <a:ext cx="5377516" cy="0"/>
          </a:xfrm>
          <a:prstGeom prst="line">
            <a:avLst/>
          </a:prstGeom>
          <a:ln w="6350">
            <a:solidFill>
              <a:srgbClr val="008A3E"/>
            </a:soli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465BDF10-7317-4746-99FB-528C8906E728}"/>
              </a:ext>
            </a:extLst>
          </p:cNvPr>
          <p:cNvSpPr txBox="1"/>
          <p:nvPr/>
        </p:nvSpPr>
        <p:spPr>
          <a:xfrm>
            <a:off x="1548842" y="7694581"/>
            <a:ext cx="646331" cy="369332"/>
          </a:xfrm>
          <a:prstGeom prst="rect">
            <a:avLst/>
          </a:prstGeom>
          <a:noFill/>
        </p:spPr>
        <p:txBody>
          <a:bodyPr wrap="none" rtlCol="0">
            <a:spAutoFit/>
          </a:bodyPr>
          <a:lstStyle/>
          <a:p>
            <a:r>
              <a:rPr kumimoji="1" lang="ja-JP" altLang="en-US" b="1" dirty="0">
                <a:solidFill>
                  <a:schemeClr val="tx1">
                    <a:lumMod val="85000"/>
                    <a:lumOff val="15000"/>
                  </a:schemeClr>
                </a:solidFill>
                <a:latin typeface="Meiryo UI" panose="020B0604030504040204" pitchFamily="50" charset="-128"/>
                <a:ea typeface="Meiryo UI" panose="020B0604030504040204" pitchFamily="50" charset="-128"/>
              </a:rPr>
              <a:t>無料</a:t>
            </a:r>
            <a:endParaRPr kumimoji="1" lang="en-US" altLang="ja-JP" sz="1400" b="1" dirty="0">
              <a:solidFill>
                <a:schemeClr val="tx1">
                  <a:lumMod val="85000"/>
                  <a:lumOff val="15000"/>
                </a:schemeClr>
              </a:solidFill>
              <a:latin typeface="Meiryo UI" panose="020B0604030504040204" pitchFamily="50" charset="-128"/>
              <a:ea typeface="Meiryo UI" panose="020B0604030504040204" pitchFamily="50" charset="-128"/>
            </a:endParaRPr>
          </a:p>
        </p:txBody>
      </p:sp>
      <p:sp>
        <p:nvSpPr>
          <p:cNvPr id="69" name="正方形/長方形 68">
            <a:extLst>
              <a:ext uri="{FF2B5EF4-FFF2-40B4-BE49-F238E27FC236}">
                <a16:creationId xmlns:a16="http://schemas.microsoft.com/office/drawing/2014/main" id="{7CF83A15-6BC6-4B14-966B-C769462A7D38}"/>
              </a:ext>
            </a:extLst>
          </p:cNvPr>
          <p:cNvSpPr/>
          <p:nvPr/>
        </p:nvSpPr>
        <p:spPr>
          <a:xfrm>
            <a:off x="732536" y="7683977"/>
            <a:ext cx="726440" cy="382312"/>
          </a:xfrm>
          <a:prstGeom prst="rect">
            <a:avLst/>
          </a:prstGeom>
          <a:solidFill>
            <a:schemeClr val="bg1"/>
          </a:solidFill>
          <a:ln>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rgbClr val="008A3E"/>
                </a:solidFill>
                <a:latin typeface="Meiryo UI" panose="020B0604030504040204" pitchFamily="50" charset="-128"/>
                <a:ea typeface="Meiryo UI" panose="020B0604030504040204" pitchFamily="50" charset="-128"/>
              </a:rPr>
              <a:t>参加費</a:t>
            </a:r>
          </a:p>
        </p:txBody>
      </p:sp>
      <p:cxnSp>
        <p:nvCxnSpPr>
          <p:cNvPr id="70" name="直線コネクタ 69">
            <a:extLst>
              <a:ext uri="{FF2B5EF4-FFF2-40B4-BE49-F238E27FC236}">
                <a16:creationId xmlns:a16="http://schemas.microsoft.com/office/drawing/2014/main" id="{9786220A-572F-4ED4-A5EA-F0DB24976C42}"/>
              </a:ext>
            </a:extLst>
          </p:cNvPr>
          <p:cNvCxnSpPr>
            <a:cxnSpLocks/>
          </p:cNvCxnSpPr>
          <p:nvPr/>
        </p:nvCxnSpPr>
        <p:spPr>
          <a:xfrm>
            <a:off x="728644" y="8130269"/>
            <a:ext cx="5377516" cy="0"/>
          </a:xfrm>
          <a:prstGeom prst="line">
            <a:avLst/>
          </a:prstGeom>
          <a:ln w="6350">
            <a:solidFill>
              <a:srgbClr val="008A3E"/>
            </a:solidFill>
          </a:ln>
        </p:spPr>
        <p:style>
          <a:lnRef idx="1">
            <a:schemeClr val="accent1"/>
          </a:lnRef>
          <a:fillRef idx="0">
            <a:schemeClr val="accent1"/>
          </a:fillRef>
          <a:effectRef idx="0">
            <a:schemeClr val="accent1"/>
          </a:effectRef>
          <a:fontRef idx="minor">
            <a:schemeClr val="tx1"/>
          </a:fontRef>
        </p:style>
      </p:cxnSp>
      <p:sp>
        <p:nvSpPr>
          <p:cNvPr id="72" name="正方形/長方形 71">
            <a:extLst>
              <a:ext uri="{FF2B5EF4-FFF2-40B4-BE49-F238E27FC236}">
                <a16:creationId xmlns:a16="http://schemas.microsoft.com/office/drawing/2014/main" id="{21A9956B-5491-419F-A781-8DFA9B8CB42F}"/>
              </a:ext>
            </a:extLst>
          </p:cNvPr>
          <p:cNvSpPr/>
          <p:nvPr/>
        </p:nvSpPr>
        <p:spPr>
          <a:xfrm>
            <a:off x="360675" y="9316689"/>
            <a:ext cx="2020874" cy="382312"/>
          </a:xfrm>
          <a:prstGeom prst="rect">
            <a:avLst/>
          </a:prstGeom>
          <a:solidFill>
            <a:srgbClr val="008A3E"/>
          </a:solidFill>
          <a:ln w="19050">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お申込み</a:t>
            </a:r>
            <a:r>
              <a:rPr kumimoji="1" lang="en-US" altLang="ja-JP" sz="1400" b="1" dirty="0">
                <a:solidFill>
                  <a:schemeClr val="bg1"/>
                </a:solidFill>
                <a:latin typeface="Meiryo UI" panose="020B0604030504040204" pitchFamily="50" charset="-128"/>
                <a:ea typeface="Meiryo UI" panose="020B0604030504040204" pitchFamily="50" charset="-128"/>
              </a:rPr>
              <a:t>/</a:t>
            </a:r>
            <a:r>
              <a:rPr kumimoji="1" lang="ja-JP" altLang="en-US" sz="1400" b="1" dirty="0">
                <a:solidFill>
                  <a:schemeClr val="bg1"/>
                </a:solidFill>
                <a:latin typeface="Meiryo UI" panose="020B0604030504040204" pitchFamily="50" charset="-128"/>
                <a:ea typeface="Meiryo UI" panose="020B0604030504040204" pitchFamily="50" charset="-128"/>
              </a:rPr>
              <a:t>問い合わせ先</a:t>
            </a:r>
          </a:p>
        </p:txBody>
      </p:sp>
      <p:sp>
        <p:nvSpPr>
          <p:cNvPr id="74" name="正方形/長方形 73">
            <a:extLst>
              <a:ext uri="{FF2B5EF4-FFF2-40B4-BE49-F238E27FC236}">
                <a16:creationId xmlns:a16="http://schemas.microsoft.com/office/drawing/2014/main" id="{1F3E7D96-2665-426A-93D4-0307A8A53BD9}"/>
              </a:ext>
            </a:extLst>
          </p:cNvPr>
          <p:cNvSpPr/>
          <p:nvPr/>
        </p:nvSpPr>
        <p:spPr>
          <a:xfrm>
            <a:off x="2381549" y="9328591"/>
            <a:ext cx="4097655" cy="382312"/>
          </a:xfrm>
          <a:prstGeom prst="rect">
            <a:avLst/>
          </a:prstGeom>
          <a:solidFill>
            <a:schemeClr val="bg1"/>
          </a:solidFill>
          <a:ln w="19050">
            <a:solidFill>
              <a:srgbClr val="008A3E"/>
            </a:solidFill>
          </a:ln>
        </p:spPr>
        <p:style>
          <a:lnRef idx="2">
            <a:schemeClr val="accent1">
              <a:shade val="50000"/>
            </a:schemeClr>
          </a:lnRef>
          <a:fillRef idx="1">
            <a:schemeClr val="accent1"/>
          </a:fillRef>
          <a:effectRef idx="0">
            <a:schemeClr val="accent1"/>
          </a:effectRef>
          <a:fontRef idx="minor">
            <a:schemeClr val="lt1"/>
          </a:fontRef>
        </p:style>
        <p:txBody>
          <a:bodyPr wrap="none" lIns="216000" rtlCol="0" anchor="ctr"/>
          <a:lstStyle/>
          <a:p>
            <a:r>
              <a:rPr lang="ja-JP" altLang="en-US" sz="1400" b="1" dirty="0" smtClean="0">
                <a:solidFill>
                  <a:srgbClr val="008A3E"/>
                </a:solidFill>
                <a:latin typeface="Meiryo UI" panose="020B0604030504040204" pitchFamily="50" charset="-128"/>
                <a:ea typeface="Meiryo UI" panose="020B0604030504040204" pitchFamily="50" charset="-128"/>
              </a:rPr>
              <a:t>事業所名○○</a:t>
            </a:r>
            <a:r>
              <a:rPr kumimoji="1" lang="ja-JP" altLang="en-US" sz="1400" b="1" dirty="0" smtClean="0">
                <a:solidFill>
                  <a:srgbClr val="008A3E"/>
                </a:solidFill>
                <a:latin typeface="Meiryo UI" panose="020B0604030504040204" pitchFamily="50" charset="-128"/>
                <a:ea typeface="Meiryo UI" panose="020B0604030504040204" pitchFamily="50" charset="-128"/>
              </a:rPr>
              <a:t>（担当</a:t>
            </a:r>
            <a:r>
              <a:rPr kumimoji="1" lang="en-US" altLang="ja-JP" sz="1400" b="1" dirty="0" smtClean="0">
                <a:solidFill>
                  <a:srgbClr val="008A3E"/>
                </a:solidFill>
                <a:latin typeface="Meiryo UI" panose="020B0604030504040204" pitchFamily="50" charset="-128"/>
                <a:ea typeface="Meiryo UI" panose="020B0604030504040204" pitchFamily="50" charset="-128"/>
              </a:rPr>
              <a:t>/</a:t>
            </a:r>
            <a:r>
              <a:rPr kumimoji="1" lang="ja-JP" altLang="en-US" sz="1400" b="1" dirty="0" smtClean="0">
                <a:solidFill>
                  <a:srgbClr val="008A3E"/>
                </a:solidFill>
                <a:latin typeface="Meiryo UI" panose="020B0604030504040204" pitchFamily="50" charset="-128"/>
                <a:ea typeface="Meiryo UI" panose="020B0604030504040204" pitchFamily="50" charset="-128"/>
              </a:rPr>
              <a:t>○○</a:t>
            </a:r>
            <a:r>
              <a:rPr kumimoji="1" lang="en-US" altLang="ja-JP" sz="1000" b="1" dirty="0" smtClean="0">
                <a:solidFill>
                  <a:srgbClr val="008A3E"/>
                </a:solidFill>
                <a:latin typeface="Meiryo UI" panose="020B0604030504040204" pitchFamily="50" charset="-128"/>
                <a:ea typeface="Meiryo UI" panose="020B0604030504040204" pitchFamily="50" charset="-128"/>
              </a:rPr>
              <a:t>)</a:t>
            </a:r>
            <a:r>
              <a:rPr kumimoji="1" lang="ja-JP" altLang="en-US" sz="1000" b="1" dirty="0" smtClean="0">
                <a:solidFill>
                  <a:srgbClr val="008A3E"/>
                </a:solidFill>
                <a:latin typeface="Meiryo UI" panose="020B0604030504040204" pitchFamily="50" charset="-128"/>
                <a:ea typeface="Meiryo UI" panose="020B0604030504040204" pitchFamily="50" charset="-128"/>
              </a:rPr>
              <a:t> 電話</a:t>
            </a:r>
            <a:r>
              <a:rPr kumimoji="1" lang="en-US" altLang="ja-JP" sz="1000" b="1" dirty="0" smtClean="0">
                <a:solidFill>
                  <a:srgbClr val="008A3E"/>
                </a:solidFill>
                <a:latin typeface="Meiryo UI" panose="020B0604030504040204" pitchFamily="50" charset="-128"/>
                <a:ea typeface="Meiryo UI" panose="020B0604030504040204" pitchFamily="50" charset="-128"/>
              </a:rPr>
              <a:t> </a:t>
            </a:r>
            <a:r>
              <a:rPr lang="ja-JP" altLang="en-US" sz="1000" b="1" dirty="0" smtClean="0">
                <a:solidFill>
                  <a:srgbClr val="008A3E"/>
                </a:solidFill>
                <a:latin typeface="Meiryo UI" panose="020B0604030504040204" pitchFamily="50" charset="-128"/>
                <a:ea typeface="Meiryo UI" panose="020B0604030504040204" pitchFamily="50" charset="-128"/>
              </a:rPr>
              <a:t>○○○</a:t>
            </a:r>
            <a:r>
              <a:rPr kumimoji="1" lang="en-US" altLang="ja-JP" sz="1000" b="1" dirty="0" smtClean="0">
                <a:solidFill>
                  <a:srgbClr val="008A3E"/>
                </a:solidFill>
                <a:latin typeface="Meiryo UI" panose="020B0604030504040204" pitchFamily="50" charset="-128"/>
                <a:ea typeface="Meiryo UI" panose="020B0604030504040204" pitchFamily="50" charset="-128"/>
              </a:rPr>
              <a:t>(</a:t>
            </a:r>
            <a:r>
              <a:rPr kumimoji="1" lang="ja-JP" altLang="en-US" sz="1000" b="1" dirty="0" smtClean="0">
                <a:solidFill>
                  <a:srgbClr val="008A3E"/>
                </a:solidFill>
                <a:latin typeface="Meiryo UI" panose="020B0604030504040204" pitchFamily="50" charset="-128"/>
                <a:ea typeface="Meiryo UI" panose="020B0604030504040204" pitchFamily="50" charset="-128"/>
              </a:rPr>
              <a:t>○○○</a:t>
            </a:r>
            <a:r>
              <a:rPr kumimoji="1" lang="en-US" altLang="ja-JP" sz="1000" b="1" dirty="0" smtClean="0">
                <a:solidFill>
                  <a:srgbClr val="008A3E"/>
                </a:solidFill>
                <a:latin typeface="Meiryo UI" panose="020B0604030504040204" pitchFamily="50" charset="-128"/>
                <a:ea typeface="Meiryo UI" panose="020B0604030504040204" pitchFamily="50" charset="-128"/>
              </a:rPr>
              <a:t>)</a:t>
            </a:r>
            <a:r>
              <a:rPr kumimoji="1" lang="ja-JP" altLang="en-US" sz="1000" b="1" dirty="0" smtClean="0">
                <a:solidFill>
                  <a:srgbClr val="008A3E"/>
                </a:solidFill>
                <a:latin typeface="Meiryo UI" panose="020B0604030504040204" pitchFamily="50" charset="-128"/>
                <a:ea typeface="Meiryo UI" panose="020B0604030504040204" pitchFamily="50" charset="-128"/>
              </a:rPr>
              <a:t>○○○○</a:t>
            </a:r>
            <a:endParaRPr kumimoji="1" lang="ja-JP" altLang="en-US" sz="1000" b="1" dirty="0">
              <a:solidFill>
                <a:srgbClr val="008A3E"/>
              </a:solidFill>
              <a:latin typeface="Meiryo UI" panose="020B0604030504040204" pitchFamily="50" charset="-128"/>
              <a:ea typeface="Meiryo UI" panose="020B0604030504040204" pitchFamily="50" charset="-128"/>
            </a:endParaRPr>
          </a:p>
        </p:txBody>
      </p:sp>
      <p:pic>
        <p:nvPicPr>
          <p:cNvPr id="5" name="図 4">
            <a:extLst>
              <a:ext uri="{FF2B5EF4-FFF2-40B4-BE49-F238E27FC236}">
                <a16:creationId xmlns:a16="http://schemas.microsoft.com/office/drawing/2014/main" id="{28776A45-3094-4893-B2BD-3D3F24FE3AC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04460" y="1889406"/>
            <a:ext cx="1629141" cy="1600992"/>
          </a:xfrm>
          <a:prstGeom prst="rect">
            <a:avLst/>
          </a:prstGeom>
        </p:spPr>
      </p:pic>
    </p:spTree>
    <p:extLst>
      <p:ext uri="{BB962C8B-B14F-4D97-AF65-F5344CB8AC3E}">
        <p14:creationId xmlns:p14="http://schemas.microsoft.com/office/powerpoint/2010/main" val="30251384"/>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948906A5B9BC94CB39CCC7F103327A8" ma:contentTypeVersion="14" ma:contentTypeDescription="新しいドキュメントを作成します。" ma:contentTypeScope="" ma:versionID="6751857bd674826ae40e52d7e0cddf17">
  <xsd:schema xmlns:xsd="http://www.w3.org/2001/XMLSchema" xmlns:xs="http://www.w3.org/2001/XMLSchema" xmlns:p="http://schemas.microsoft.com/office/2006/metadata/properties" xmlns:ns2="06e1bc0f-853e-4ba2-a782-f3ab1addc711" xmlns:ns3="0d8da5bc-19d1-441f-899f-c77cf966b9a8" targetNamespace="http://schemas.microsoft.com/office/2006/metadata/properties" ma:root="true" ma:fieldsID="ced91485f568246302f103b0cfa60167" ns2:_="" ns3:_="">
    <xsd:import namespace="06e1bc0f-853e-4ba2-a782-f3ab1addc711"/>
    <xsd:import namespace="0d8da5bc-19d1-441f-899f-c77cf966b9a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e1bc0f-853e-4ba2-a782-f3ab1addc7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6d165d17-9b79-46c3-82b9-c927e733c42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8da5bc-19d1-441f-899f-c77cf966b9a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e7a566aa-3bac-4e05-8d40-950a76f531d7}" ma:internalName="TaxCatchAll" ma:showField="CatchAllData" ma:web="0d8da5bc-19d1-441f-899f-c77cf966b9a8">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6e1bc0f-853e-4ba2-a782-f3ab1addc711">
      <Terms xmlns="http://schemas.microsoft.com/office/infopath/2007/PartnerControls"/>
    </lcf76f155ced4ddcb4097134ff3c332f>
    <TaxCatchAll xmlns="0d8da5bc-19d1-441f-899f-c77cf966b9a8" xsi:nil="true"/>
  </documentManagement>
</p:properties>
</file>

<file path=customXml/itemProps1.xml><?xml version="1.0" encoding="utf-8"?>
<ds:datastoreItem xmlns:ds="http://schemas.openxmlformats.org/officeDocument/2006/customXml" ds:itemID="{617E557D-2AE8-41A5-882D-A52D30FBA0C9}"/>
</file>

<file path=customXml/itemProps2.xml><?xml version="1.0" encoding="utf-8"?>
<ds:datastoreItem xmlns:ds="http://schemas.openxmlformats.org/officeDocument/2006/customXml" ds:itemID="{35F3EAEA-04AD-4F04-8C6E-77CFBD65141E}"/>
</file>

<file path=customXml/itemProps3.xml><?xml version="1.0" encoding="utf-8"?>
<ds:datastoreItem xmlns:ds="http://schemas.openxmlformats.org/officeDocument/2006/customXml" ds:itemID="{295DDD4F-3F58-4883-837A-0FC77A529B0F}"/>
</file>

<file path=docProps/app.xml><?xml version="1.0" encoding="utf-8"?>
<Properties xmlns="http://schemas.openxmlformats.org/officeDocument/2006/extended-properties" xmlns:vt="http://schemas.openxmlformats.org/officeDocument/2006/docPropsVTypes">
  <Template>Office Theme</Template>
  <TotalTime>0</TotalTime>
  <Words>204</Words>
  <Application>Microsoft Office PowerPoint</Application>
  <PresentationFormat>A4 210 x 297 mm</PresentationFormat>
  <Paragraphs>28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UDゴシック</vt:lpstr>
      <vt:lpstr>Meiryo UI</vt:lpstr>
      <vt:lpstr>游ゴシック</vt:lpstr>
      <vt:lpstr>游ゴシック Light</vt:lpstr>
      <vt:lpstr>Arial</vt:lpstr>
      <vt:lpstr>Calibri</vt:lpstr>
      <vt:lpstr>Calibri Light</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2022-03-16T08:40:46Z</dcterms:created>
  <dcterms:modified xsi:type="dcterms:W3CDTF">2022-03-25T06:12:39Z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0x0101009948906A5B9BC94CB39CCC7F103327A8</vt:lpwstr>
  </property>
</Properties>
</file>