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6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Ex1.xml" ContentType="application/vnd.ms-office.chartex+xml"/>
  <Override PartName="/ppt/charts/style24.xml" ContentType="application/vnd.ms-office.chartstyle+xml"/>
  <Override PartName="/ppt/charts/colors24.xml" ContentType="application/vnd.ms-office.chartcolorstyle+xml"/>
  <Override PartName="/ppt/charts/chartEx2.xml" ContentType="application/vnd.ms-office.chartex+xml"/>
  <Override PartName="/ppt/charts/style25.xml" ContentType="application/vnd.ms-office.chartstyle+xml"/>
  <Override PartName="/ppt/charts/colors25.xml" ContentType="application/vnd.ms-office.chartcolorstyle+xml"/>
  <Override PartName="/ppt/charts/chartEx3.xml" ContentType="application/vnd.ms-office.chartex+xml"/>
  <Override PartName="/ppt/charts/style26.xml" ContentType="application/vnd.ms-office.chartstyle+xml"/>
  <Override PartName="/ppt/charts/colors26.xml" ContentType="application/vnd.ms-office.chartcolorstyl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7"/>
  </p:notesMasterIdLst>
  <p:handoutMasterIdLst>
    <p:handoutMasterId r:id="rId18"/>
  </p:handoutMasterIdLst>
  <p:sldIdLst>
    <p:sldId id="256" r:id="rId5"/>
    <p:sldId id="520" r:id="rId6"/>
    <p:sldId id="521" r:id="rId7"/>
    <p:sldId id="528" r:id="rId8"/>
    <p:sldId id="512" r:id="rId9"/>
    <p:sldId id="517" r:id="rId10"/>
    <p:sldId id="522" r:id="rId11"/>
    <p:sldId id="523" r:id="rId12"/>
    <p:sldId id="524" r:id="rId13"/>
    <p:sldId id="525" r:id="rId14"/>
    <p:sldId id="526" r:id="rId15"/>
    <p:sldId id="527" r:id="rId16"/>
  </p:sldIdLst>
  <p:sldSz cx="18288000" cy="10287000"/>
  <p:notesSz cx="6858000" cy="9144000"/>
  <p:defaultTextStyle>
    <a:defPPr>
      <a:defRPr lang="ja-JP"/>
    </a:defPPr>
    <a:lvl1pPr marL="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表紙" id="{6ECC588E-8C97-B34D-8EC5-084E0B5FDA40}">
          <p14:sldIdLst>
            <p14:sldId id="256"/>
          </p14:sldIdLst>
        </p14:section>
        <p14:section name="レイアウトテンプレート" id="{B417EFD8-CCF2-8A4E-AC61-DC3781472CE0}">
          <p14:sldIdLst>
            <p14:sldId id="520"/>
          </p14:sldIdLst>
        </p14:section>
        <p14:section name="プロトタイプサンプル" id="{CC7C0F5A-DB4D-D34C-AA94-EC809784130F}">
          <p14:sldIdLst>
            <p14:sldId id="521"/>
          </p14:sldIdLst>
        </p14:section>
        <p14:section name="カラーパレット" id="{DFA223B7-2EC7-4B6A-8A56-9886C92CA564}">
          <p14:sldIdLst>
            <p14:sldId id="528"/>
          </p14:sldIdLst>
        </p14:section>
        <p14:section name="チャートライブラリ" id="{C5D18833-EC6E-634D-B9C4-095785790895}">
          <p14:sldIdLst>
            <p14:sldId id="512"/>
            <p14:sldId id="517"/>
            <p14:sldId id="522"/>
            <p14:sldId id="523"/>
            <p14:sldId id="524"/>
            <p14:sldId id="525"/>
            <p14:sldId id="526"/>
            <p14:sldId id="52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D7FB"/>
    <a:srgbClr val="FA0000"/>
    <a:srgbClr val="00118F"/>
    <a:srgbClr val="115A36"/>
    <a:srgbClr val="9BD4B5"/>
    <a:srgbClr val="D9D9D9"/>
    <a:srgbClr val="018838"/>
    <a:srgbClr val="959595"/>
    <a:srgbClr val="F8FBF9"/>
    <a:srgbClr val="1A1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113A9D2-9D6B-4929-AA2D-F23B5EE8CBE7}" styleName="テーマ スタイル 2 - アクセント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8" autoAdjust="0"/>
    <p:restoredTop sz="84394" autoAdjust="0"/>
  </p:normalViewPr>
  <p:slideViewPr>
    <p:cSldViewPr snapToGrid="0" showGuides="1">
      <p:cViewPr varScale="1">
        <p:scale>
          <a:sx n="41" d="100"/>
          <a:sy n="41" d="100"/>
        </p:scale>
        <p:origin x="7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958"/>
    </p:cViewPr>
  </p:sorterViewPr>
  <p:notesViewPr>
    <p:cSldViewPr snapToGrid="0" showGuides="1">
      <p:cViewPr varScale="1">
        <p:scale>
          <a:sx n="122" d="100"/>
          <a:sy n="122" d="100"/>
        </p:scale>
        <p:origin x="5004" y="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高畑 美寿樹" userId="5ef25373-10cf-4309-b310-57af5788451a" providerId="ADAL" clId="{657FF94D-D5DE-416F-86F3-375F8769D05F}"/>
    <pc:docChg chg="custSel addSld delSld modSld modSection">
      <pc:chgData name="高畑 美寿樹" userId="5ef25373-10cf-4309-b310-57af5788451a" providerId="ADAL" clId="{657FF94D-D5DE-416F-86F3-375F8769D05F}" dt="2026-07-28T08:30:29.476" v="61" actId="255"/>
      <pc:docMkLst>
        <pc:docMk/>
      </pc:docMkLst>
      <pc:sldChg chg="modSp mod modNotesTx">
        <pc:chgData name="高畑 美寿樹" userId="5ef25373-10cf-4309-b310-57af5788451a" providerId="ADAL" clId="{657FF94D-D5DE-416F-86F3-375F8769D05F}" dt="2026-07-28T08:30:29.476" v="61" actId="255"/>
        <pc:sldMkLst>
          <pc:docMk/>
          <pc:sldMk cId="935936335" sldId="256"/>
        </pc:sldMkLst>
        <pc:spChg chg="mod">
          <ac:chgData name="高畑 美寿樹" userId="5ef25373-10cf-4309-b310-57af5788451a" providerId="ADAL" clId="{657FF94D-D5DE-416F-86F3-375F8769D05F}" dt="2026-07-28T08:30:29.476" v="61" actId="255"/>
          <ac:spMkLst>
            <pc:docMk/>
            <pc:sldMk cId="935936335" sldId="256"/>
            <ac:spMk id="4" creationId="{67B7222C-65F1-1AE6-070A-83523015B5DA}"/>
          </ac:spMkLst>
        </pc:spChg>
      </pc:sldChg>
      <pc:sldChg chg="addSp modSp modNotesTx">
        <pc:chgData name="高畑 美寿樹" userId="5ef25373-10cf-4309-b310-57af5788451a" providerId="ADAL" clId="{657FF94D-D5DE-416F-86F3-375F8769D05F}" dt="2026-07-15T01:54:34.671" v="55" actId="164"/>
        <pc:sldMkLst>
          <pc:docMk/>
          <pc:sldMk cId="2477112296" sldId="520"/>
        </pc:sldMkLst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3" creationId="{554C16B0-3336-1177-E6E6-04F8AF79DBF6}"/>
          </ac:spMkLst>
        </pc:spChg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5" creationId="{A3650A58-F07E-ADF5-4DF6-349EA334671C}"/>
          </ac:spMkLst>
        </pc:spChg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10" creationId="{5F6809D0-9E3C-D272-1303-0F4FC4EDC5E8}"/>
          </ac:spMkLst>
        </pc:spChg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11" creationId="{D3195B10-80D7-1566-7D89-98D0AFDBAFFB}"/>
          </ac:spMkLst>
        </pc:spChg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16" creationId="{219FFFF9-0F1E-0C52-FE76-5A32BED80F2F}"/>
          </ac:spMkLst>
        </pc:spChg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17" creationId="{46AC72FC-4E22-74FB-43C4-5C7EC90CB0E7}"/>
          </ac:spMkLst>
        </pc:spChg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27" creationId="{98AC3746-4BA1-4AA1-2625-09AC5908FBE1}"/>
          </ac:spMkLst>
        </pc:spChg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28" creationId="{A7ECC26F-2358-9BD3-87F5-A04130D9C8B6}"/>
          </ac:spMkLst>
        </pc:spChg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29" creationId="{CB41B92A-77E5-F66E-5ED3-9A306FA3A626}"/>
          </ac:spMkLst>
        </pc:spChg>
        <pc:spChg chg="mod">
          <ac:chgData name="高畑 美寿樹" userId="5ef25373-10cf-4309-b310-57af5788451a" providerId="ADAL" clId="{657FF94D-D5DE-416F-86F3-375F8769D05F}" dt="2026-07-15T01:54:34.671" v="55" actId="164"/>
          <ac:spMkLst>
            <pc:docMk/>
            <pc:sldMk cId="2477112296" sldId="520"/>
            <ac:spMk id="41" creationId="{0CD23BA8-3C0F-B563-E264-A38F077B96B3}"/>
          </ac:spMkLst>
        </pc:spChg>
      </pc:sldChg>
      <pc:sldChg chg="modNotesTx">
        <pc:chgData name="高畑 美寿樹" userId="5ef25373-10cf-4309-b310-57af5788451a" providerId="ADAL" clId="{657FF94D-D5DE-416F-86F3-375F8769D05F}" dt="2026-07-10T10:30:38.662" v="12" actId="20577"/>
        <pc:sldMkLst>
          <pc:docMk/>
          <pc:sldMk cId="2261149590" sldId="523"/>
        </pc:sldMkLst>
      </pc:sldChg>
      <pc:sldChg chg="delSp mod modNotesTx">
        <pc:chgData name="高畑 美寿樹" userId="5ef25373-10cf-4309-b310-57af5788451a" providerId="ADAL" clId="{657FF94D-D5DE-416F-86F3-375F8769D05F}" dt="2026-07-10T10:03:14.534" v="7" actId="20577"/>
        <pc:sldMkLst>
          <pc:docMk/>
          <pc:sldMk cId="212321096" sldId="527"/>
        </pc:sldMkLst>
      </pc:sldChg>
      <pc:sldChg chg="addSp delSp modSp mod">
        <pc:chgData name="高畑 美寿樹" userId="5ef25373-10cf-4309-b310-57af5788451a" providerId="ADAL" clId="{657FF94D-D5DE-416F-86F3-375F8769D05F}" dt="2026-07-10T10:35:33.922" v="54"/>
        <pc:sldMkLst>
          <pc:docMk/>
          <pc:sldMk cId="4221172075" sldId="528"/>
        </pc:sldMkLst>
        <pc:picChg chg="add mod">
          <ac:chgData name="高畑 美寿樹" userId="5ef25373-10cf-4309-b310-57af5788451a" providerId="ADAL" clId="{657FF94D-D5DE-416F-86F3-375F8769D05F}" dt="2026-07-10T10:35:33.922" v="54"/>
          <ac:picMkLst>
            <pc:docMk/>
            <pc:sldMk cId="4221172075" sldId="528"/>
            <ac:picMk id="4" creationId="{EE95AC19-6842-B1A9-966D-2E97733AFB3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4.xml"/><Relationship Id="rId2" Type="http://schemas.microsoft.com/office/2011/relationships/chartStyle" Target="style24.xml"/><Relationship Id="rId1" Type="http://schemas.openxmlformats.org/officeDocument/2006/relationships/package" Target="../embeddings/Microsoft_Excel_Worksheet23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5.xml"/><Relationship Id="rId2" Type="http://schemas.microsoft.com/office/2011/relationships/chartStyle" Target="style25.xml"/><Relationship Id="rId1" Type="http://schemas.openxmlformats.org/officeDocument/2006/relationships/package" Target="../embeddings/Microsoft_Excel_Worksheet24.xlsx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26.xml"/><Relationship Id="rId2" Type="http://schemas.microsoft.com/office/2011/relationships/chartStyle" Target="style26.xml"/><Relationship Id="rId1" Type="http://schemas.openxmlformats.org/officeDocument/2006/relationships/package" Target="../embeddings/Microsoft_Excel_Worksheet2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262415859738012"/>
          <c:y val="0.10092208742069542"/>
          <c:w val="0.37228796844181467"/>
          <c:h val="0.800326494897367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B9-4599-A38D-B82AD89D6A4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B9-4599-A38D-B82AD89D6A41}"/>
              </c:ext>
            </c:extLst>
          </c:dPt>
          <c:dPt>
            <c:idx val="2"/>
            <c:bubble3D val="0"/>
            <c:spPr>
              <a:solidFill>
                <a:srgbClr val="95959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B9-4599-A38D-B82AD89D6A41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ja-JP"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DB9-4599-A38D-B82AD89D6A4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ja-JP"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DB9-4599-A38D-B82AD89D6A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xxx</c:v>
                </c:pt>
                <c:pt idx="1">
                  <c:v>yyy</c:v>
                </c:pt>
                <c:pt idx="2">
                  <c:v>zzz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DB9-4599-A38D-B82AD89D6A4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5.4349996861679968E-2"/>
          <c:y val="0.17114902593585302"/>
          <c:w val="0.11346952691252074"/>
          <c:h val="0.394543119252925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200" b="1" i="0" u="none" strike="noStrike" kern="1200" baseline="0">
              <a:solidFill>
                <a:schemeClr val="tx1"/>
              </a:solidFill>
              <a:latin typeface="+mj-lt"/>
              <a:ea typeface="+mj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bg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F1-4F1A-AA3B-F18757ABA6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F1-4F1A-AA3B-F18757ABA6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bg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F1-4F1A-AA3B-F18757ABA69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87926496"/>
        <c:axId val="518350096"/>
      </c:barChart>
      <c:catAx>
        <c:axId val="1687926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518350096"/>
        <c:crosses val="autoZero"/>
        <c:auto val="1"/>
        <c:lblAlgn val="ctr"/>
        <c:lblOffset val="100"/>
        <c:noMultiLvlLbl val="0"/>
      </c:catAx>
      <c:valAx>
        <c:axId val="518350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687926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9050"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bg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F-4400-B036-691BE90447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6F-4400-B036-691BE90447C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bg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6F-4400-B036-691BE90447C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520551520"/>
        <c:axId val="520304048"/>
      </c:barChart>
      <c:catAx>
        <c:axId val="520551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520304048"/>
        <c:crosses val="autoZero"/>
        <c:auto val="1"/>
        <c:lblAlgn val="ctr"/>
        <c:lblOffset val="100"/>
        <c:noMultiLvlLbl val="0"/>
      </c:catAx>
      <c:valAx>
        <c:axId val="5203040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520551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7A-48B6-BD60-F9E5450B6D8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520767280"/>
        <c:axId val="1439142768"/>
      </c:barChart>
      <c:catAx>
        <c:axId val="1520767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439142768"/>
        <c:crosses val="autoZero"/>
        <c:auto val="1"/>
        <c:lblAlgn val="ctr"/>
        <c:lblOffset val="100"/>
        <c:noMultiLvlLbl val="0"/>
      </c:catAx>
      <c:valAx>
        <c:axId val="1439142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520767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B7-41D4-BA0F-CFE11B65490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B7-41D4-BA0F-CFE11B654903}"/>
              </c:ext>
            </c:extLst>
          </c:dPt>
          <c:dPt>
            <c:idx val="2"/>
            <c:bubble3D val="0"/>
            <c:spPr>
              <a:solidFill>
                <a:srgbClr val="95959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B7-41D4-BA0F-CFE11B65490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E0B7-41D4-BA0F-CFE11B6549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Category1</c:v>
                </c:pt>
                <c:pt idx="1">
                  <c:v>Category2</c:v>
                </c:pt>
                <c:pt idx="2">
                  <c:v>Others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0B7-41D4-BA0F-CFE11B65490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75-49FD-B8E2-9179416816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2680784"/>
        <c:axId val="742682496"/>
      </c:lineChart>
      <c:catAx>
        <c:axId val="74268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742682496"/>
        <c:crosses val="autoZero"/>
        <c:auto val="1"/>
        <c:lblAlgn val="ctr"/>
        <c:lblOffset val="100"/>
        <c:noMultiLvlLbl val="0"/>
      </c:catAx>
      <c:valAx>
        <c:axId val="742682496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742680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66-4869-955A-A47A2237246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66-4869-955A-A47A2237246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7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166-4869-955A-A47A223724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3977936"/>
        <c:axId val="794396320"/>
      </c:lineChart>
      <c:catAx>
        <c:axId val="973977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794396320"/>
        <c:crosses val="autoZero"/>
        <c:auto val="1"/>
        <c:lblAlgn val="ctr"/>
        <c:lblOffset val="100"/>
        <c:noMultiLvlLbl val="0"/>
      </c:catAx>
      <c:valAx>
        <c:axId val="79439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97397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C73-4495-B72B-7C648DE9CBC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C73-4495-B72B-7C648DE9CBC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C73-4495-B72B-7C648DE9CBC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EC73-4495-B72B-7C648DE9CBC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EC73-4495-B72B-7C648DE9CB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Category1</c:v>
                </c:pt>
                <c:pt idx="1">
                  <c:v>Category2</c:v>
                </c:pt>
                <c:pt idx="2">
                  <c:v>Category3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C73-4495-B72B-7C648DE9CB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2"/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0A-4F0D-9908-809233D5332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bg2"/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0A-4F0D-9908-809233D53327}"/>
            </c:ext>
          </c:extLst>
        </c:ser>
        <c:ser>
          <c:idx val="0"/>
          <c:order val="2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bg2"/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0A-4F0D-9908-809233D53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4761808"/>
        <c:axId val="781880848"/>
      </c:areaChart>
      <c:dateAx>
        <c:axId val="384761808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781880848"/>
        <c:crosses val="autoZero"/>
        <c:auto val="1"/>
        <c:lblOffset val="100"/>
        <c:baseTimeUnit val="days"/>
      </c:dateAx>
      <c:valAx>
        <c:axId val="781880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3847618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percentStack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2"/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3B-44B4-9D38-4D871C704A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bg2"/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3B-44B4-9D38-4D871C704AA0}"/>
            </c:ext>
          </c:extLst>
        </c:ser>
        <c:ser>
          <c:idx val="0"/>
          <c:order val="2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bg2"/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3B-44B4-9D38-4D871C704A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4761808"/>
        <c:axId val="781880848"/>
      </c:areaChart>
      <c:dateAx>
        <c:axId val="384761808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781880848"/>
        <c:crosses val="autoZero"/>
        <c:auto val="1"/>
        <c:lblOffset val="100"/>
        <c:baseTimeUnit val="days"/>
      </c:dateAx>
      <c:valAx>
        <c:axId val="781880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3847618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bg2"/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FB-457F-9073-D1C18866E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4761808"/>
        <c:axId val="781880848"/>
      </c:areaChart>
      <c:dateAx>
        <c:axId val="384761808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781880848"/>
        <c:crosses val="autoZero"/>
        <c:auto val="1"/>
        <c:lblOffset val="100"/>
        <c:baseTimeUnit val="days"/>
      </c:dateAx>
      <c:valAx>
        <c:axId val="781880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3847618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262415859738012"/>
          <c:y val="0.10092208742069542"/>
          <c:w val="0.37228796844181467"/>
          <c:h val="0.800326494897367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B9-4599-A38D-B82AD89D6A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B9-4599-A38D-B82AD89D6A4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B9-4599-A38D-B82AD89D6A41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BA3F-4688-A47A-16DEC5D907B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ja-JP"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DB9-4599-A38D-B82AD89D6A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aaa</c:v>
                </c:pt>
                <c:pt idx="1">
                  <c:v>bbb</c:v>
                </c:pt>
                <c:pt idx="2">
                  <c:v>ccc</c:v>
                </c:pt>
                <c:pt idx="3">
                  <c:v>ddd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DB9-4599-A38D-B82AD89D6A4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2.7174998430839984E-2"/>
          <c:y val="0.17114915675077266"/>
          <c:w val="0.20616004671341812"/>
          <c:h val="0.607585639744467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200" b="1" i="0" u="none" strike="noStrike" kern="1200" baseline="0">
              <a:solidFill>
                <a:schemeClr val="tx1"/>
              </a:solidFill>
              <a:latin typeface="+mj-lt"/>
              <a:ea typeface="+mj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JP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bg2">
                  <a:alpha val="90000"/>
                </a:schemeClr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23</c:v>
                </c:pt>
                <c:pt idx="3">
                  <c:v>22</c:v>
                </c:pt>
                <c:pt idx="4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F4-4FAC-BC11-EF85ECE2D1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2"/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21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F4-4FAC-BC11-EF85ECE2D1F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2"/>
              </a:solidFill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8</c:v>
                </c:pt>
                <c:pt idx="1">
                  <c:v>9</c:v>
                </c:pt>
                <c:pt idx="2">
                  <c:v>10</c:v>
                </c:pt>
                <c:pt idx="3">
                  <c:v>13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F4-4FAC-BC11-EF85ECE2D1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4761808"/>
        <c:axId val="781880848"/>
      </c:areaChart>
      <c:dateAx>
        <c:axId val="384761808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781880848"/>
        <c:crosses val="autoZero"/>
        <c:auto val="1"/>
        <c:lblOffset val="100"/>
        <c:baseTimeUnit val="days"/>
      </c:dateAx>
      <c:valAx>
        <c:axId val="781880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3847618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91-4017-AE5D-EAC8609F97A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C6-4358-A4AF-85E56D7F4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7974352"/>
        <c:axId val="1292395647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91-4017-AE5D-EAC8609F9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7974352"/>
        <c:axId val="1292395647"/>
      </c:lineChart>
      <c:catAx>
        <c:axId val="51797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292395647"/>
        <c:crosses val="autoZero"/>
        <c:auto val="1"/>
        <c:lblAlgn val="ctr"/>
        <c:lblOffset val="100"/>
        <c:noMultiLvlLbl val="0"/>
      </c:catAx>
      <c:valAx>
        <c:axId val="1292395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517974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56-44CA-A3B9-864C3FEC04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56-44CA-A3B9-864C3FEC04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7974352"/>
        <c:axId val="1292395647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cat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56-44CA-A3B9-864C3FEC04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7974352"/>
        <c:axId val="1292395647"/>
      </c:lineChart>
      <c:catAx>
        <c:axId val="51797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292395647"/>
        <c:crosses val="autoZero"/>
        <c:auto val="1"/>
        <c:lblAlgn val="ctr"/>
        <c:lblOffset val="100"/>
        <c:noMultiLvlLbl val="0"/>
      </c:catAx>
      <c:valAx>
        <c:axId val="1292395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517974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9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9568-4751-9D72-5790AB328CDC}"/>
              </c:ext>
            </c:extLst>
          </c:dPt>
          <c:xVal>
            <c:numRef>
              <c:f>Sheet1!$B$2:$B$21</c:f>
              <c:numCache>
                <c:formatCode>General</c:formatCode>
                <c:ptCount val="20"/>
                <c:pt idx="0">
                  <c:v>2.6</c:v>
                </c:pt>
                <c:pt idx="1">
                  <c:v>3.1</c:v>
                </c:pt>
                <c:pt idx="2">
                  <c:v>3.8</c:v>
                </c:pt>
                <c:pt idx="3">
                  <c:v>4.0999999999999996</c:v>
                </c:pt>
                <c:pt idx="4">
                  <c:v>4.5999999999999996</c:v>
                </c:pt>
                <c:pt idx="5">
                  <c:v>4.8</c:v>
                </c:pt>
                <c:pt idx="6">
                  <c:v>4.9000000000000004</c:v>
                </c:pt>
                <c:pt idx="7">
                  <c:v>5</c:v>
                </c:pt>
                <c:pt idx="8">
                  <c:v>5</c:v>
                </c:pt>
                <c:pt idx="9">
                  <c:v>5.0999999999999996</c:v>
                </c:pt>
                <c:pt idx="10">
                  <c:v>5.2</c:v>
                </c:pt>
                <c:pt idx="11">
                  <c:v>5.3</c:v>
                </c:pt>
                <c:pt idx="12">
                  <c:v>5.4</c:v>
                </c:pt>
                <c:pt idx="13">
                  <c:v>5.6</c:v>
                </c:pt>
                <c:pt idx="14">
                  <c:v>5.7</c:v>
                </c:pt>
                <c:pt idx="15">
                  <c:v>5.9</c:v>
                </c:pt>
                <c:pt idx="16">
                  <c:v>6.2</c:v>
                </c:pt>
                <c:pt idx="17">
                  <c:v>6.8</c:v>
                </c:pt>
                <c:pt idx="18">
                  <c:v>7.4</c:v>
                </c:pt>
                <c:pt idx="19">
                  <c:v>8.1</c:v>
                </c:pt>
              </c:numCache>
            </c:numRef>
          </c:xVal>
          <c:yVal>
            <c:numRef>
              <c:f>Sheet1!$C$2:$C$21</c:f>
              <c:numCache>
                <c:formatCode>General</c:formatCode>
                <c:ptCount val="20"/>
                <c:pt idx="0">
                  <c:v>8.4</c:v>
                </c:pt>
                <c:pt idx="1">
                  <c:v>7.9</c:v>
                </c:pt>
                <c:pt idx="2">
                  <c:v>6.8</c:v>
                </c:pt>
                <c:pt idx="3">
                  <c:v>8</c:v>
                </c:pt>
                <c:pt idx="4">
                  <c:v>6.5</c:v>
                </c:pt>
                <c:pt idx="5">
                  <c:v>7.3</c:v>
                </c:pt>
                <c:pt idx="6">
                  <c:v>5.9</c:v>
                </c:pt>
                <c:pt idx="7">
                  <c:v>6.7</c:v>
                </c:pt>
                <c:pt idx="8">
                  <c:v>4.9000000000000004</c:v>
                </c:pt>
                <c:pt idx="9">
                  <c:v>7.1</c:v>
                </c:pt>
                <c:pt idx="10">
                  <c:v>5.4</c:v>
                </c:pt>
                <c:pt idx="11">
                  <c:v>6</c:v>
                </c:pt>
                <c:pt idx="12">
                  <c:v>4.7</c:v>
                </c:pt>
                <c:pt idx="13">
                  <c:v>6.2</c:v>
                </c:pt>
                <c:pt idx="14">
                  <c:v>5</c:v>
                </c:pt>
                <c:pt idx="15">
                  <c:v>6.5</c:v>
                </c:pt>
                <c:pt idx="16">
                  <c:v>4.5999999999999996</c:v>
                </c:pt>
                <c:pt idx="17">
                  <c:v>5.3</c:v>
                </c:pt>
                <c:pt idx="18">
                  <c:v>4.2</c:v>
                </c:pt>
                <c:pt idx="19">
                  <c:v>5.0999999999999996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F91-4017-AE5D-EAC8609F9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7974352"/>
        <c:axId val="1292395647"/>
      </c:scatterChart>
      <c:valAx>
        <c:axId val="51797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292395647"/>
        <c:crosses val="autoZero"/>
        <c:crossBetween val="midCat"/>
      </c:valAx>
      <c:valAx>
        <c:axId val="1292395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5179743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01845988669282"/>
          <c:y val="0.10092208742069542"/>
          <c:w val="0.62358669985494852"/>
          <c:h val="0.74510302698250297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xxx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square"/>
              <c:size val="6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B9-4599-A38D-B82AD89D6A41}"/>
              </c:ext>
            </c:extLst>
          </c:dPt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18857.475781249999</c:v>
                </c:pt>
                <c:pt idx="1">
                  <c:v>22185.265625</c:v>
                </c:pt>
                <c:pt idx="2">
                  <c:v>26100.3125</c:v>
                </c:pt>
                <c:pt idx="3">
                  <c:v>30706.25</c:v>
                </c:pt>
                <c:pt idx="4">
                  <c:v>36125</c:v>
                </c:pt>
                <c:pt idx="5">
                  <c:v>42500</c:v>
                </c:pt>
                <c:pt idx="6">
                  <c:v>50000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DB9-4599-A38D-B82AD89D6A4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yyy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3"/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circle"/>
              <c:size val="6"/>
              <c:spPr>
                <a:solidFill>
                  <a:schemeClr val="accent3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F8-4AA2-A995-DA12D096B0D3}"/>
              </c:ext>
            </c:extLst>
          </c:dPt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11314.485468749999</c:v>
                </c:pt>
                <c:pt idx="1">
                  <c:v>13311.159374999999</c:v>
                </c:pt>
                <c:pt idx="2">
                  <c:v>15660.1875</c:v>
                </c:pt>
                <c:pt idx="3">
                  <c:v>18423.75</c:v>
                </c:pt>
                <c:pt idx="4">
                  <c:v>21675</c:v>
                </c:pt>
                <c:pt idx="5">
                  <c:v>25500</c:v>
                </c:pt>
                <c:pt idx="6">
                  <c:v>30000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B5F-4BA9-9DE1-40943A21245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zzz</c:v>
                </c:pt>
              </c:strCache>
            </c:strRef>
          </c:tx>
          <c:spPr>
            <a:ln w="28575" cap="rnd">
              <a:solidFill>
                <a:srgbClr val="959595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rgbClr val="959595"/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triangle"/>
              <c:size val="6"/>
              <c:spPr>
                <a:solidFill>
                  <a:srgbClr val="959595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solidFill>
                  <a:srgbClr val="95959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F8-4AA2-A995-DA12D096B0D3}"/>
              </c:ext>
            </c:extLst>
          </c:dPt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7"/>
                <c:pt idx="0">
                  <c:v>7542.9903124999992</c:v>
                </c:pt>
                <c:pt idx="1">
                  <c:v>8874.1062499999989</c:v>
                </c:pt>
                <c:pt idx="2">
                  <c:v>10440.125</c:v>
                </c:pt>
                <c:pt idx="3">
                  <c:v>12282.5</c:v>
                </c:pt>
                <c:pt idx="4">
                  <c:v>14450</c:v>
                </c:pt>
                <c:pt idx="5">
                  <c:v>17000</c:v>
                </c:pt>
                <c:pt idx="6">
                  <c:v>20000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B5F-4BA9-9DE1-40943A21245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38738800"/>
        <c:axId val="1638731120"/>
      </c:lineChart>
      <c:catAx>
        <c:axId val="1638738800"/>
        <c:scaling>
          <c:orientation val="minMax"/>
        </c:scaling>
        <c:delete val="0"/>
        <c:axPos val="b"/>
        <c:numFmt formatCode="#,##0_);[Red]\(#,##0\)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38731120"/>
        <c:crosses val="autoZero"/>
        <c:auto val="1"/>
        <c:lblAlgn val="ctr"/>
        <c:lblOffset val="100"/>
        <c:noMultiLvlLbl val="0"/>
      </c:catAx>
      <c:valAx>
        <c:axId val="163873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3873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9183104850470718E-3"/>
          <c:y val="4.3215363695715207E-2"/>
          <c:w val="9.7200792277335135E-2"/>
          <c:h val="0.274553816852929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01845988669282"/>
          <c:y val="0.10092209009573114"/>
          <c:w val="0.62358669985494852"/>
          <c:h val="0.7451030269825029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aaa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 w="12700" cap="rnd">
                <a:solidFill>
                  <a:schemeClr val="bg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B9-4599-A38D-B82AD89D6A41}"/>
              </c:ext>
            </c:extLst>
          </c:dPt>
          <c:cat>
            <c:strRef>
              <c:f>Sheet1!$B$1:$H$1</c:f>
              <c:strCache>
                <c:ptCount val="7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</c:strCache>
            </c:strRef>
          </c:cat>
          <c:val>
            <c:numRef>
              <c:f>Sheet1!$B$2:$H$2</c:f>
              <c:numCache>
                <c:formatCode>#,##0_);[Red]\(#,##0\)</c:formatCode>
                <c:ptCount val="7"/>
                <c:pt idx="0">
                  <c:v>8664.1087652900351</c:v>
                </c:pt>
                <c:pt idx="1">
                  <c:v>12241.824835232443</c:v>
                </c:pt>
                <c:pt idx="2">
                  <c:v>15649.679642280194</c:v>
                </c:pt>
                <c:pt idx="3">
                  <c:v>20174.4229788884</c:v>
                </c:pt>
                <c:pt idx="4">
                  <c:v>27474.488519353403</c:v>
                </c:pt>
                <c:pt idx="5">
                  <c:v>34587.69171620375</c:v>
                </c:pt>
                <c:pt idx="6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DB9-4599-A38D-B82AD89D6A4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bbb</c:v>
                </c:pt>
              </c:strCache>
            </c:strRef>
          </c:tx>
          <c:spPr>
            <a:solidFill>
              <a:schemeClr val="accent2"/>
            </a:solidFill>
            <a:ln w="12700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 w="12700" cap="rnd">
                <a:solidFill>
                  <a:schemeClr val="bg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B5-459D-A964-2E36FF40B4F3}"/>
              </c:ext>
            </c:extLst>
          </c:dPt>
          <c:cat>
            <c:strRef>
              <c:f>Sheet1!$B$1:$H$1</c:f>
              <c:strCache>
                <c:ptCount val="7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</c:strCache>
            </c:strRef>
          </c:cat>
          <c:val>
            <c:numRef>
              <c:f>Sheet1!$B$3:$H$3</c:f>
              <c:numCache>
                <c:formatCode>#,##0_);[Red]\(#,##0\)</c:formatCode>
                <c:ptCount val="7"/>
                <c:pt idx="0">
                  <c:v>11622.482277904115</c:v>
                </c:pt>
                <c:pt idx="1">
                  <c:v>13240.07518956783</c:v>
                </c:pt>
                <c:pt idx="2">
                  <c:v>15800.819063646459</c:v>
                </c:pt>
                <c:pt idx="3">
                  <c:v>17954.900354608737</c:v>
                </c:pt>
                <c:pt idx="4">
                  <c:v>22437.995562658056</c:v>
                </c:pt>
                <c:pt idx="5">
                  <c:v>26161.357385028849</c:v>
                </c:pt>
                <c:pt idx="6">
                  <c:v>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5F-4BA9-9DE1-40943A21245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ccc</c:v>
                </c:pt>
              </c:strCache>
            </c:strRef>
          </c:tx>
          <c:spPr>
            <a:solidFill>
              <a:schemeClr val="accent4"/>
            </a:solidFill>
            <a:ln w="12700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 w="12700" cap="rnd">
                <a:solidFill>
                  <a:schemeClr val="bg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2B5-459D-A964-2E36FF40B4F3}"/>
              </c:ext>
            </c:extLst>
          </c:dPt>
          <c:cat>
            <c:strRef>
              <c:f>Sheet1!$B$1:$H$1</c:f>
              <c:strCache>
                <c:ptCount val="7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</c:strCache>
            </c:strRef>
          </c:cat>
          <c:val>
            <c:numRef>
              <c:f>Sheet1!$B$4:$H$4</c:f>
              <c:numCache>
                <c:formatCode>#,##0_);[Red]\(#,##0\)</c:formatCode>
                <c:ptCount val="7"/>
                <c:pt idx="0">
                  <c:v>7666.6892155025771</c:v>
                </c:pt>
                <c:pt idx="1">
                  <c:v>8903.427987122137</c:v>
                </c:pt>
                <c:pt idx="2">
                  <c:v>10008.332453230851</c:v>
                </c:pt>
                <c:pt idx="3">
                  <c:v>11876.965110676656</c:v>
                </c:pt>
                <c:pt idx="4">
                  <c:v>13903.331337325573</c:v>
                </c:pt>
                <c:pt idx="5">
                  <c:v>17206.949688396624</c:v>
                </c:pt>
                <c:pt idx="6">
                  <c:v>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B5F-4BA9-9DE1-40943A21245D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ddd</c:v>
                </c:pt>
              </c:strCache>
            </c:strRef>
          </c:tx>
          <c:spPr>
            <a:solidFill>
              <a:schemeClr val="accent5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</c:strCache>
            </c:strRef>
          </c:cat>
          <c:val>
            <c:numRef>
              <c:f>Sheet1!$B$5:$H$5</c:f>
              <c:numCache>
                <c:formatCode>#,##0_);[Red]\(#,##0\)</c:formatCode>
                <c:ptCount val="7"/>
                <c:pt idx="0">
                  <c:v>2367.9418314277355</c:v>
                </c:pt>
                <c:pt idx="1">
                  <c:v>3030.8720663363524</c:v>
                </c:pt>
                <c:pt idx="2">
                  <c:v>3843.7262537961774</c:v>
                </c:pt>
                <c:pt idx="3">
                  <c:v>4899.2722392470359</c:v>
                </c:pt>
                <c:pt idx="4">
                  <c:v>6675.990973907039</c:v>
                </c:pt>
                <c:pt idx="5">
                  <c:v>8750.5482836789652</c:v>
                </c:pt>
                <c:pt idx="6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2B5-459D-A964-2E36FF40B4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38738800"/>
        <c:axId val="1638731120"/>
      </c:barChart>
      <c:catAx>
        <c:axId val="1638738800"/>
        <c:scaling>
          <c:orientation val="minMax"/>
        </c:scaling>
        <c:delete val="0"/>
        <c:axPos val="b"/>
        <c:numFmt formatCode="#,##0_);[Red]\(#,##0\)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38731120"/>
        <c:crosses val="autoZero"/>
        <c:auto val="1"/>
        <c:lblAlgn val="ctr"/>
        <c:lblOffset val="100"/>
        <c:noMultiLvlLbl val="0"/>
      </c:catAx>
      <c:valAx>
        <c:axId val="163873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3873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9183104850470718E-3"/>
          <c:y val="4.3215363695715207E-2"/>
          <c:w val="8.599302550643019E-2"/>
          <c:h val="0.366071755803906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88-7441-85E7-E4982B0326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88-7441-85E7-E4982B03261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00"/>
        <c:overlap val="-27"/>
        <c:axId val="756054208"/>
        <c:axId val="1437789056"/>
      </c:barChart>
      <c:catAx>
        <c:axId val="75605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437789056"/>
        <c:crosses val="autoZero"/>
        <c:auto val="1"/>
        <c:lblAlgn val="ctr"/>
        <c:lblOffset val="100"/>
        <c:noMultiLvlLbl val="0"/>
      </c:catAx>
      <c:valAx>
        <c:axId val="143778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75605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34-5A4B-9EC2-7D51DCBD136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34-5A4B-9EC2-7D51DCBD136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34-5A4B-9EC2-7D51DCBD136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0"/>
        <c:overlap val="100"/>
        <c:axId val="378686144"/>
        <c:axId val="1292120063"/>
      </c:barChart>
      <c:catAx>
        <c:axId val="37868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292120063"/>
        <c:crosses val="autoZero"/>
        <c:auto val="1"/>
        <c:lblAlgn val="ctr"/>
        <c:lblOffset val="100"/>
        <c:noMultiLvlLbl val="0"/>
      </c:catAx>
      <c:valAx>
        <c:axId val="1292120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37868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D3-5F47-9AE3-2E21A2312C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D3-5F47-9AE3-2E21A2312C4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D3-5F47-9AE3-2E21A2312C4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0"/>
        <c:overlap val="100"/>
        <c:axId val="1481297536"/>
        <c:axId val="1322062815"/>
      </c:barChart>
      <c:catAx>
        <c:axId val="148129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322062815"/>
        <c:crosses val="autoZero"/>
        <c:auto val="1"/>
        <c:lblAlgn val="ctr"/>
        <c:lblOffset val="100"/>
        <c:noMultiLvlLbl val="0"/>
      </c:catAx>
      <c:valAx>
        <c:axId val="13220628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481297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9D-A843-8E3D-735E21D93FE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00"/>
        <c:overlap val="-27"/>
        <c:axId val="756054208"/>
        <c:axId val="1437789056"/>
      </c:barChart>
      <c:catAx>
        <c:axId val="75605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437789056"/>
        <c:crosses val="autoZero"/>
        <c:auto val="1"/>
        <c:lblAlgn val="ctr"/>
        <c:lblOffset val="100"/>
        <c:noMultiLvlLbl val="0"/>
      </c:catAx>
      <c:valAx>
        <c:axId val="143778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75605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05-4826-A749-80960CCE61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05-4826-A749-80960CCE61E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5"/>
        <c:axId val="1520767280"/>
        <c:axId val="1439142768"/>
      </c:barChart>
      <c:catAx>
        <c:axId val="1520767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439142768"/>
        <c:crosses val="autoZero"/>
        <c:auto val="1"/>
        <c:lblAlgn val="ctr"/>
        <c:lblOffset val="100"/>
        <c:noMultiLvlLbl val="0"/>
      </c:catAx>
      <c:valAx>
        <c:axId val="1439142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JP"/>
          </a:p>
        </c:txPr>
        <c:crossAx val="1520767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JP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</cx:f>
        <cx:lvl ptCount="4">
          <cx:pt idx="0">Category 1</cx:pt>
          <cx:pt idx="1">Category 2</cx:pt>
          <cx:pt idx="2">Category 3</cx:pt>
          <cx:pt idx="3">合計</cx:pt>
        </cx:lvl>
      </cx:strDim>
      <cx:numDim type="val">
        <cx:f>Sheet1!$B$2:$B$5</cx:f>
        <cx:lvl ptCount="4" formatCode="G/標準">
          <cx:pt idx="0">57</cx:pt>
          <cx:pt idx="1">-11</cx:pt>
          <cx:pt idx="2">-19</cx:pt>
          <cx:pt idx="3">27</cx:pt>
        </cx:lvl>
      </cx:numDim>
    </cx:data>
  </cx:chartData>
  <cx:chart>
    <cx:plotArea>
      <cx:plotAreaRegion>
        <cx:series layoutId="waterfall" uniqueId="{4E273AAD-F5CB-473D-8258-A03767065754}">
          <cx:tx>
            <cx:txData>
              <cx:f>Sheet1!$B$1</cx:f>
              <cx:v>Series 1</cx:v>
            </cx:txData>
          </cx:tx>
          <cx:dataPt idx="3">
            <cx:spPr>
              <a:solidFill>
                <a:srgbClr val="115A36"/>
              </a:solidFill>
            </cx:spPr>
          </cx:dataPt>
          <cx:dataLabels/>
          <cx:dataId val="0"/>
          <cx:layoutPr>
            <cx:visibility connectorLines="1"/>
            <cx:subtotals>
              <cx:idx val="3"/>
            </cx:subtotals>
          </cx:layoutPr>
        </cx:series>
      </cx:plotAreaRegion>
      <cx:axis id="0">
        <cx:catScaling gapWidth="0.800000012"/>
        <cx:tickLabels/>
      </cx:axis>
      <cx:axis id="1">
        <cx:valScaling/>
        <cx:majorGridlines/>
        <cx:tickLabels/>
      </cx:axis>
    </cx:plotArea>
    <cx:legend pos="b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ja-JP" altLang="en-US" sz="1197" b="0" i="0" u="none" strike="noStrike" kern="1200" baseline="0">
            <a:solidFill>
              <a:srgbClr val="1A1A1C">
                <a:lumMod val="65000"/>
                <a:lumOff val="35000"/>
              </a:srgbClr>
            </a:solidFill>
            <a:latin typeface="Bahnschrift"/>
            <a:ea typeface="Noto Sans JP"/>
          </a:endParaRPr>
        </a:p>
      </cx:txPr>
    </cx:legend>
  </cx:chart>
  <cx:fmtOvrs>
    <cx:fmtOvr idx="0">
      <cx:spPr>
        <a:solidFill>
          <a:schemeClr val="accent1"/>
        </a:solidFill>
      </cx:spPr>
    </cx:fmtOvr>
    <cx:fmtOvr idx="1">
      <cx:spPr>
        <a:solidFill>
          <a:schemeClr val="accent4"/>
        </a:solidFill>
      </cx:spPr>
    </cx:fmtOvr>
    <cx:fmtOvr idx="2">
      <cx:spPr>
        <a:solidFill>
          <a:schemeClr val="accent2"/>
        </a:solidFill>
      </cx:spPr>
    </cx:fmtOvr>
  </cx:fmtOvrs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</cx:f>
        <cx:lvl ptCount="4">
          <cx:pt idx="0">Category 1</cx:pt>
          <cx:pt idx="1">Category 2</cx:pt>
          <cx:pt idx="2">Category 3</cx:pt>
          <cx:pt idx="3">Category 4</cx:pt>
        </cx:lvl>
      </cx:strDim>
      <cx:numDim type="size">
        <cx:f>Sheet1!$B$2:$B$5</cx:f>
        <cx:lvl ptCount="4" formatCode="G/標準">
          <cx:pt idx="0">5.7999999999999998</cx:pt>
          <cx:pt idx="1">3.2000000000000002</cx:pt>
          <cx:pt idx="2">1.3999999999999999</cx:pt>
          <cx:pt idx="3">0.90000000000000002</cx:pt>
        </cx:lvl>
      </cx:numDim>
    </cx:data>
  </cx:chartData>
  <cx:chart>
    <cx:plotArea>
      <cx:plotAreaRegion>
        <cx:series layoutId="treemap" uniqueId="{F8E8C811-F9EA-4034-976B-CE0812984806}">
          <cx:tx>
            <cx:txData>
              <cx:f>Sheet1!$B$1</cx:f>
              <cx:v>Series1</cx:v>
            </cx:txData>
          </cx:tx>
          <cx:spPr>
            <a:solidFill>
              <a:schemeClr val="accent2"/>
            </a:solidFill>
          </cx:spPr>
          <cx:dataPt idx="1">
            <cx:spPr>
              <a:solidFill>
                <a:srgbClr val="018838"/>
              </a:solidFill>
            </cx:spPr>
          </cx:dataPt>
          <cx:dataPt idx="2">
            <cx:spPr>
              <a:solidFill>
                <a:srgbClr val="51B883"/>
              </a:solidFill>
            </cx:spPr>
          </cx:dataPt>
          <cx:dataPt idx="3">
            <cx:spPr>
              <a:solidFill>
                <a:srgbClr val="51B883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>
                    <a:solidFill>
                      <a:schemeClr val="bg1"/>
                    </a:solidFill>
                  </a:defRPr>
                </a:pPr>
                <a:endParaRPr lang="ja-JP" altLang="en-US" sz="1197" b="0" i="0" u="none" strike="noStrike" kern="1200" baseline="0">
                  <a:solidFill>
                    <a:schemeClr val="bg1"/>
                  </a:solidFill>
                  <a:latin typeface="Bahnschrift"/>
                  <a:ea typeface="Noto Sans JP"/>
                </a:endParaRPr>
              </a:p>
            </cx:txPr>
          </cx:dataLabels>
          <cx:dataId val="0"/>
          <cx:layoutPr/>
        </cx:series>
      </cx:plotAreaRegion>
    </cx:plotArea>
    <cx:legend pos="b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ja-JP" altLang="en-US" sz="1197" b="0" i="0" u="none" strike="noStrike" kern="1200" baseline="0">
            <a:solidFill>
              <a:srgbClr val="1A1A1C">
                <a:lumMod val="65000"/>
                <a:lumOff val="35000"/>
              </a:srgbClr>
            </a:solidFill>
            <a:latin typeface="Bahnschrift"/>
            <a:ea typeface="Noto Sans JP"/>
          </a:endParaRPr>
        </a:p>
      </cx:txPr>
    </cx:legend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</cx:f>
        <cx:lvl ptCount="4">
          <cx:pt idx="0">Category 1</cx:pt>
          <cx:pt idx="1">Category 2</cx:pt>
          <cx:pt idx="2">Category 3</cx:pt>
          <cx:pt idx="3">Category 4</cx:pt>
        </cx:lvl>
      </cx:strDim>
      <cx:numDim type="val">
        <cx:f>Sheet1!$B$2:$B$5</cx:f>
        <cx:lvl ptCount="4" formatCode="G/標準">
          <cx:pt idx="0">100</cx:pt>
          <cx:pt idx="1">74</cx:pt>
          <cx:pt idx="2">29</cx:pt>
          <cx:pt idx="3">15</cx:pt>
        </cx:lvl>
      </cx:numDim>
    </cx:data>
  </cx:chartData>
  <cx:chart>
    <cx:plotArea>
      <cx:plotAreaRegion>
        <cx:series layoutId="funnel" uniqueId="{E9C05BBD-6523-4A1A-8302-4EB0E2EEC8F3}">
          <cx:tx>
            <cx:txData>
              <cx:f>Sheet1!$B$1</cx:f>
              <cx:v>Series1</cx:v>
            </cx:txData>
          </cx:tx>
          <cx:dataId val="0"/>
        </cx:series>
      </cx:plotAreaRegion>
      <cx:axis id="0">
        <cx:catScaling gapWidth="0.0599999987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86A4F-2F3A-41B4-96D7-A6BC734F24E4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DC025-AECC-46A6-BBF6-25B58FD61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799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A0B1D-7A51-42D9-8DFA-09F3C87A49A6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FCBF7-8B09-4221-B653-D7FD288FFF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069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FCBF7-8B09-4221-B653-D7FD288FFF6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656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FCBF7-8B09-4221-B653-D7FD288FFF6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3242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DB19D-01EA-ED3B-9DDC-F5AE10CFD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59329C-23E9-2501-AC32-69CE274255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16EC09-14AF-1A11-E10D-ADC15282D2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EC45DD-A2D1-8264-450E-E46AEACDA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FCBF7-8B09-4221-B653-D7FD288FFF6B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344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FCBF7-8B09-4221-B653-D7FD288FFF6B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188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FCBF7-8B09-4221-B653-D7FD288FFF6B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487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FCBF7-8B09-4221-B653-D7FD288FFF6B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0895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FCBF7-8B09-4221-B653-D7FD288FFF6B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829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584000" y="4063500"/>
            <a:ext cx="15120000" cy="1080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lnSpc>
                <a:spcPct val="120000"/>
              </a:lnSpc>
              <a:defRPr sz="6000" b="0"/>
            </a:lvl1pPr>
          </a:lstStyle>
          <a:p>
            <a:r>
              <a:rPr kumimoji="1" lang="ja-JP" altLang="en-US"/>
              <a:t>資料タイトル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582352" y="6223501"/>
            <a:ext cx="1891650" cy="65636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1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kumimoji="1" lang="en-US" altLang="ja-JP" dirty="0"/>
              <a:t>YYYY/MM/DD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75449" y="1903500"/>
            <a:ext cx="15128552" cy="6075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kumimoji="1" lang="ja-JP" altLang="en-US"/>
              <a:t>サブタイトル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1" hasCustomPrompt="1"/>
          </p:nvPr>
        </p:nvSpPr>
        <p:spPr>
          <a:xfrm>
            <a:off x="3541502" y="6223501"/>
            <a:ext cx="13162500" cy="6563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/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kumimoji="1" lang="ja-JP" altLang="en-US" dirty="0"/>
              <a:t>部署名・担当者名</a:t>
            </a:r>
          </a:p>
        </p:txBody>
      </p:sp>
    </p:spTree>
    <p:extLst>
      <p:ext uri="{BB962C8B-B14F-4D97-AF65-F5344CB8AC3E}">
        <p14:creationId xmlns:p14="http://schemas.microsoft.com/office/powerpoint/2010/main" val="3880034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四角形: 角を丸くする 100">
            <a:extLst>
              <a:ext uri="{FF2B5EF4-FFF2-40B4-BE49-F238E27FC236}">
                <a16:creationId xmlns:a16="http://schemas.microsoft.com/office/drawing/2014/main" id="{76D85C77-3196-0893-9EBE-B1173A995F7E}"/>
              </a:ext>
            </a:extLst>
          </p:cNvPr>
          <p:cNvSpPr/>
          <p:nvPr userDrawn="1"/>
        </p:nvSpPr>
        <p:spPr>
          <a:xfrm>
            <a:off x="6326539" y="1039236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" name="四角形: 角を丸くする 104">
            <a:extLst>
              <a:ext uri="{FF2B5EF4-FFF2-40B4-BE49-F238E27FC236}">
                <a16:creationId xmlns:a16="http://schemas.microsoft.com/office/drawing/2014/main" id="{233EE660-C97B-1331-9EE1-503DAC57B9A7}"/>
              </a:ext>
            </a:extLst>
          </p:cNvPr>
          <p:cNvSpPr/>
          <p:nvPr userDrawn="1"/>
        </p:nvSpPr>
        <p:spPr>
          <a:xfrm>
            <a:off x="6304677" y="7539250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四角形: 角を丸くする 106">
            <a:extLst>
              <a:ext uri="{FF2B5EF4-FFF2-40B4-BE49-F238E27FC236}">
                <a16:creationId xmlns:a16="http://schemas.microsoft.com/office/drawing/2014/main" id="{42C6EA30-2A49-9FDD-3497-70F9B4096771}"/>
              </a:ext>
            </a:extLst>
          </p:cNvPr>
          <p:cNvSpPr/>
          <p:nvPr userDrawn="1"/>
        </p:nvSpPr>
        <p:spPr>
          <a:xfrm>
            <a:off x="9263041" y="1039236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1" name="四角形: 角を丸くする 110">
            <a:extLst>
              <a:ext uri="{FF2B5EF4-FFF2-40B4-BE49-F238E27FC236}">
                <a16:creationId xmlns:a16="http://schemas.microsoft.com/office/drawing/2014/main" id="{CDE5B26C-2969-9877-D25C-8C2193D80D1E}"/>
              </a:ext>
            </a:extLst>
          </p:cNvPr>
          <p:cNvSpPr/>
          <p:nvPr userDrawn="1"/>
        </p:nvSpPr>
        <p:spPr>
          <a:xfrm>
            <a:off x="9259503" y="7539250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5" name="四角形: 角を丸くする 134">
            <a:extLst>
              <a:ext uri="{FF2B5EF4-FFF2-40B4-BE49-F238E27FC236}">
                <a16:creationId xmlns:a16="http://schemas.microsoft.com/office/drawing/2014/main" id="{75DF06B5-0FC5-25D7-D73F-1C35927EDABD}"/>
              </a:ext>
            </a:extLst>
          </p:cNvPr>
          <p:cNvSpPr/>
          <p:nvPr userDrawn="1"/>
        </p:nvSpPr>
        <p:spPr>
          <a:xfrm>
            <a:off x="6325392" y="3204000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6" name="四角形: 角を丸くする 135">
            <a:extLst>
              <a:ext uri="{FF2B5EF4-FFF2-40B4-BE49-F238E27FC236}">
                <a16:creationId xmlns:a16="http://schemas.microsoft.com/office/drawing/2014/main" id="{5ECC3046-D095-E5BF-BBAC-DEDB89B56C50}"/>
              </a:ext>
            </a:extLst>
          </p:cNvPr>
          <p:cNvSpPr/>
          <p:nvPr userDrawn="1"/>
        </p:nvSpPr>
        <p:spPr>
          <a:xfrm>
            <a:off x="6304677" y="5373795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7" name="四角形: 角を丸くする 136">
            <a:extLst>
              <a:ext uri="{FF2B5EF4-FFF2-40B4-BE49-F238E27FC236}">
                <a16:creationId xmlns:a16="http://schemas.microsoft.com/office/drawing/2014/main" id="{68F100D7-001C-502A-0B0D-30E3F562C9C1}"/>
              </a:ext>
            </a:extLst>
          </p:cNvPr>
          <p:cNvSpPr/>
          <p:nvPr userDrawn="1"/>
        </p:nvSpPr>
        <p:spPr>
          <a:xfrm>
            <a:off x="9262181" y="3204000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8" name="四角形: 角を丸くする 137">
            <a:extLst>
              <a:ext uri="{FF2B5EF4-FFF2-40B4-BE49-F238E27FC236}">
                <a16:creationId xmlns:a16="http://schemas.microsoft.com/office/drawing/2014/main" id="{415AADBF-F368-0705-4935-3AA0FEB60621}"/>
              </a:ext>
            </a:extLst>
          </p:cNvPr>
          <p:cNvSpPr/>
          <p:nvPr userDrawn="1"/>
        </p:nvSpPr>
        <p:spPr>
          <a:xfrm>
            <a:off x="9259503" y="5373795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E1CD4CFC-6467-A22F-BD93-76CD14B9B6D8}"/>
              </a:ext>
            </a:extLst>
          </p:cNvPr>
          <p:cNvSpPr/>
          <p:nvPr/>
        </p:nvSpPr>
        <p:spPr>
          <a:xfrm>
            <a:off x="397033" y="1039236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48DC06A1-CF86-B220-1981-A8E89986B1AB}"/>
              </a:ext>
            </a:extLst>
          </p:cNvPr>
          <p:cNvSpPr/>
          <p:nvPr/>
        </p:nvSpPr>
        <p:spPr>
          <a:xfrm>
            <a:off x="1872439" y="6093795"/>
            <a:ext cx="270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四角形: 角を丸くする 82">
            <a:extLst>
              <a:ext uri="{FF2B5EF4-FFF2-40B4-BE49-F238E27FC236}">
                <a16:creationId xmlns:a16="http://schemas.microsoft.com/office/drawing/2014/main" id="{B76F310B-0B5A-F909-0080-6E7593A48E9B}"/>
              </a:ext>
            </a:extLst>
          </p:cNvPr>
          <p:cNvSpPr/>
          <p:nvPr userDrawn="1"/>
        </p:nvSpPr>
        <p:spPr>
          <a:xfrm>
            <a:off x="395025" y="3204239"/>
            <a:ext cx="270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四角形: 角を丸くする 84">
            <a:extLst>
              <a:ext uri="{FF2B5EF4-FFF2-40B4-BE49-F238E27FC236}">
                <a16:creationId xmlns:a16="http://schemas.microsoft.com/office/drawing/2014/main" id="{CE1306DF-BA54-6AD4-2E7E-C53BEB10C40F}"/>
              </a:ext>
            </a:extLst>
          </p:cNvPr>
          <p:cNvSpPr/>
          <p:nvPr userDrawn="1"/>
        </p:nvSpPr>
        <p:spPr>
          <a:xfrm>
            <a:off x="1872439" y="7539250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四角形: 角を丸くする 95">
            <a:extLst>
              <a:ext uri="{FF2B5EF4-FFF2-40B4-BE49-F238E27FC236}">
                <a16:creationId xmlns:a16="http://schemas.microsoft.com/office/drawing/2014/main" id="{FD9D6B67-9BEE-50C2-50DC-84CD7FB0C42F}"/>
              </a:ext>
            </a:extLst>
          </p:cNvPr>
          <p:cNvSpPr/>
          <p:nvPr userDrawn="1"/>
        </p:nvSpPr>
        <p:spPr>
          <a:xfrm>
            <a:off x="395025" y="6094245"/>
            <a:ext cx="126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四角形: 角を丸くする 96">
            <a:extLst>
              <a:ext uri="{FF2B5EF4-FFF2-40B4-BE49-F238E27FC236}">
                <a16:creationId xmlns:a16="http://schemas.microsoft.com/office/drawing/2014/main" id="{EA811193-3706-5523-937C-711E490BACE3}"/>
              </a:ext>
            </a:extLst>
          </p:cNvPr>
          <p:cNvSpPr/>
          <p:nvPr userDrawn="1"/>
        </p:nvSpPr>
        <p:spPr>
          <a:xfrm>
            <a:off x="3331814" y="3204089"/>
            <a:ext cx="126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四角形: 角を丸くする 98">
            <a:extLst>
              <a:ext uri="{FF2B5EF4-FFF2-40B4-BE49-F238E27FC236}">
                <a16:creationId xmlns:a16="http://schemas.microsoft.com/office/drawing/2014/main" id="{9719C18D-AC7E-47B0-1CE2-A48F504F0F5C}"/>
              </a:ext>
            </a:extLst>
          </p:cNvPr>
          <p:cNvSpPr/>
          <p:nvPr userDrawn="1"/>
        </p:nvSpPr>
        <p:spPr>
          <a:xfrm>
            <a:off x="397033" y="7539250"/>
            <a:ext cx="126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9" name="四角形: 角を丸くする 138">
            <a:extLst>
              <a:ext uri="{FF2B5EF4-FFF2-40B4-BE49-F238E27FC236}">
                <a16:creationId xmlns:a16="http://schemas.microsoft.com/office/drawing/2014/main" id="{6DCDC63D-BF29-71A1-39B7-551FBE90133B}"/>
              </a:ext>
            </a:extLst>
          </p:cNvPr>
          <p:cNvSpPr/>
          <p:nvPr userDrawn="1"/>
        </p:nvSpPr>
        <p:spPr>
          <a:xfrm>
            <a:off x="3331814" y="1039236"/>
            <a:ext cx="126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四角形: 角を丸くする 158">
            <a:extLst>
              <a:ext uri="{FF2B5EF4-FFF2-40B4-BE49-F238E27FC236}">
                <a16:creationId xmlns:a16="http://schemas.microsoft.com/office/drawing/2014/main" id="{2C017F2D-A502-8507-FDAD-7DA3E648D946}"/>
              </a:ext>
            </a:extLst>
          </p:cNvPr>
          <p:cNvSpPr/>
          <p:nvPr userDrawn="1"/>
        </p:nvSpPr>
        <p:spPr>
          <a:xfrm>
            <a:off x="395025" y="4649242"/>
            <a:ext cx="198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0" name="四角形: 角を丸くする 159">
            <a:extLst>
              <a:ext uri="{FF2B5EF4-FFF2-40B4-BE49-F238E27FC236}">
                <a16:creationId xmlns:a16="http://schemas.microsoft.com/office/drawing/2014/main" id="{350DB709-5588-F502-B783-29788A69388D}"/>
              </a:ext>
            </a:extLst>
          </p:cNvPr>
          <p:cNvSpPr/>
          <p:nvPr userDrawn="1"/>
        </p:nvSpPr>
        <p:spPr>
          <a:xfrm>
            <a:off x="2611143" y="4648942"/>
            <a:ext cx="198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2" name="四角形: 角を丸くする 171">
            <a:extLst>
              <a:ext uri="{FF2B5EF4-FFF2-40B4-BE49-F238E27FC236}">
                <a16:creationId xmlns:a16="http://schemas.microsoft.com/office/drawing/2014/main" id="{EA07F5A4-AFEE-382B-2665-1D6BC4A60C60}"/>
              </a:ext>
            </a:extLst>
          </p:cNvPr>
          <p:cNvSpPr/>
          <p:nvPr userDrawn="1"/>
        </p:nvSpPr>
        <p:spPr>
          <a:xfrm>
            <a:off x="4830037" y="4652578"/>
            <a:ext cx="1260000" cy="234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3" name="四角形: 角を丸くする 172">
            <a:extLst>
              <a:ext uri="{FF2B5EF4-FFF2-40B4-BE49-F238E27FC236}">
                <a16:creationId xmlns:a16="http://schemas.microsoft.com/office/drawing/2014/main" id="{2E13851D-D2B3-E4A0-6E84-D0F5A7B3E3A9}"/>
              </a:ext>
            </a:extLst>
          </p:cNvPr>
          <p:cNvSpPr/>
          <p:nvPr userDrawn="1"/>
        </p:nvSpPr>
        <p:spPr>
          <a:xfrm>
            <a:off x="4830037" y="7179250"/>
            <a:ext cx="1260000" cy="234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9" name="四角形: 角を丸くする 178">
            <a:extLst>
              <a:ext uri="{FF2B5EF4-FFF2-40B4-BE49-F238E27FC236}">
                <a16:creationId xmlns:a16="http://schemas.microsoft.com/office/drawing/2014/main" id="{22C76ED8-FE0D-ED52-4E5F-8597FBEB017B}"/>
              </a:ext>
            </a:extLst>
          </p:cNvPr>
          <p:cNvSpPr/>
          <p:nvPr userDrawn="1"/>
        </p:nvSpPr>
        <p:spPr>
          <a:xfrm>
            <a:off x="4830037" y="2845907"/>
            <a:ext cx="1260000" cy="162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0" name="四角形: 角を丸くする 179">
            <a:extLst>
              <a:ext uri="{FF2B5EF4-FFF2-40B4-BE49-F238E27FC236}">
                <a16:creationId xmlns:a16="http://schemas.microsoft.com/office/drawing/2014/main" id="{CB849CFC-E597-7424-1EFD-BDE2E1099691}"/>
              </a:ext>
            </a:extLst>
          </p:cNvPr>
          <p:cNvSpPr/>
          <p:nvPr userDrawn="1"/>
        </p:nvSpPr>
        <p:spPr>
          <a:xfrm>
            <a:off x="4830037" y="1039236"/>
            <a:ext cx="1260000" cy="162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4" name="四角形: 角を丸くする 183">
            <a:extLst>
              <a:ext uri="{FF2B5EF4-FFF2-40B4-BE49-F238E27FC236}">
                <a16:creationId xmlns:a16="http://schemas.microsoft.com/office/drawing/2014/main" id="{9DC60E92-EB7E-9411-56E6-3CDCC4070D2A}"/>
              </a:ext>
            </a:extLst>
          </p:cNvPr>
          <p:cNvSpPr/>
          <p:nvPr/>
        </p:nvSpPr>
        <p:spPr>
          <a:xfrm flipH="1" flipV="1">
            <a:off x="15192547" y="7539250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5" name="四角形: 角を丸くする 184">
            <a:extLst>
              <a:ext uri="{FF2B5EF4-FFF2-40B4-BE49-F238E27FC236}">
                <a16:creationId xmlns:a16="http://schemas.microsoft.com/office/drawing/2014/main" id="{F3A09729-0C3A-540E-34D2-5356878BACF7}"/>
              </a:ext>
            </a:extLst>
          </p:cNvPr>
          <p:cNvSpPr/>
          <p:nvPr/>
        </p:nvSpPr>
        <p:spPr>
          <a:xfrm flipH="1" flipV="1">
            <a:off x="13696045" y="3204239"/>
            <a:ext cx="270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6" name="四角形: 角を丸くする 185">
            <a:extLst>
              <a:ext uri="{FF2B5EF4-FFF2-40B4-BE49-F238E27FC236}">
                <a16:creationId xmlns:a16="http://schemas.microsoft.com/office/drawing/2014/main" id="{C7CDD9F6-C60D-EF46-8CB9-ED515ADD0902}"/>
              </a:ext>
            </a:extLst>
          </p:cNvPr>
          <p:cNvSpPr/>
          <p:nvPr userDrawn="1"/>
        </p:nvSpPr>
        <p:spPr>
          <a:xfrm flipH="1" flipV="1">
            <a:off x="15192547" y="6094246"/>
            <a:ext cx="270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7" name="四角形: 角を丸くする 186">
            <a:extLst>
              <a:ext uri="{FF2B5EF4-FFF2-40B4-BE49-F238E27FC236}">
                <a16:creationId xmlns:a16="http://schemas.microsoft.com/office/drawing/2014/main" id="{FFFEA97F-A869-033D-4978-5E753F819E2C}"/>
              </a:ext>
            </a:extLst>
          </p:cNvPr>
          <p:cNvSpPr/>
          <p:nvPr userDrawn="1"/>
        </p:nvSpPr>
        <p:spPr>
          <a:xfrm flipH="1" flipV="1">
            <a:off x="13696045" y="1039236"/>
            <a:ext cx="270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8" name="四角形: 角を丸くする 187">
            <a:extLst>
              <a:ext uri="{FF2B5EF4-FFF2-40B4-BE49-F238E27FC236}">
                <a16:creationId xmlns:a16="http://schemas.microsoft.com/office/drawing/2014/main" id="{5DA02EC2-23BD-B9CF-FDBF-90FB7D7E2FB9}"/>
              </a:ext>
            </a:extLst>
          </p:cNvPr>
          <p:cNvSpPr/>
          <p:nvPr userDrawn="1"/>
        </p:nvSpPr>
        <p:spPr>
          <a:xfrm flipH="1" flipV="1">
            <a:off x="16632547" y="3204240"/>
            <a:ext cx="126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四角形: 角を丸くする 188">
            <a:extLst>
              <a:ext uri="{FF2B5EF4-FFF2-40B4-BE49-F238E27FC236}">
                <a16:creationId xmlns:a16="http://schemas.microsoft.com/office/drawing/2014/main" id="{C26F384C-3D7E-94A6-40A3-CE6DADA58FBE}"/>
              </a:ext>
            </a:extLst>
          </p:cNvPr>
          <p:cNvSpPr/>
          <p:nvPr userDrawn="1"/>
        </p:nvSpPr>
        <p:spPr>
          <a:xfrm flipH="1" flipV="1">
            <a:off x="13696045" y="6094245"/>
            <a:ext cx="1246146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0" name="四角形: 角を丸くする 189">
            <a:extLst>
              <a:ext uri="{FF2B5EF4-FFF2-40B4-BE49-F238E27FC236}">
                <a16:creationId xmlns:a16="http://schemas.microsoft.com/office/drawing/2014/main" id="{C17D84AD-7326-94F3-D49D-0B896159811B}"/>
              </a:ext>
            </a:extLst>
          </p:cNvPr>
          <p:cNvSpPr/>
          <p:nvPr userDrawn="1"/>
        </p:nvSpPr>
        <p:spPr>
          <a:xfrm flipH="1" flipV="1">
            <a:off x="16632547" y="1039236"/>
            <a:ext cx="1260000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1" name="四角形: 角を丸くする 190">
            <a:extLst>
              <a:ext uri="{FF2B5EF4-FFF2-40B4-BE49-F238E27FC236}">
                <a16:creationId xmlns:a16="http://schemas.microsoft.com/office/drawing/2014/main" id="{7D17FC76-DB58-674A-F8E4-DEC1A978F5A5}"/>
              </a:ext>
            </a:extLst>
          </p:cNvPr>
          <p:cNvSpPr/>
          <p:nvPr userDrawn="1"/>
        </p:nvSpPr>
        <p:spPr>
          <a:xfrm flipH="1" flipV="1">
            <a:off x="13696045" y="7539250"/>
            <a:ext cx="1246146" cy="1980000"/>
          </a:xfrm>
          <a:prstGeom prst="roundRect">
            <a:avLst>
              <a:gd name="adj" fmla="val 856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2" name="四角形: 角を丸くする 191">
            <a:extLst>
              <a:ext uri="{FF2B5EF4-FFF2-40B4-BE49-F238E27FC236}">
                <a16:creationId xmlns:a16="http://schemas.microsoft.com/office/drawing/2014/main" id="{2D2710C6-05A2-8CFD-3BEC-B74E8E28BE93}"/>
              </a:ext>
            </a:extLst>
          </p:cNvPr>
          <p:cNvSpPr/>
          <p:nvPr userDrawn="1"/>
        </p:nvSpPr>
        <p:spPr>
          <a:xfrm flipH="1" flipV="1">
            <a:off x="15912547" y="4654870"/>
            <a:ext cx="198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3" name="四角形: 角を丸くする 192">
            <a:extLst>
              <a:ext uri="{FF2B5EF4-FFF2-40B4-BE49-F238E27FC236}">
                <a16:creationId xmlns:a16="http://schemas.microsoft.com/office/drawing/2014/main" id="{53C83580-7A1B-153C-0C6B-423D7BA8F99B}"/>
              </a:ext>
            </a:extLst>
          </p:cNvPr>
          <p:cNvSpPr/>
          <p:nvPr userDrawn="1"/>
        </p:nvSpPr>
        <p:spPr>
          <a:xfrm flipH="1" flipV="1">
            <a:off x="13696045" y="4649242"/>
            <a:ext cx="1980000" cy="126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4" name="四角形: 角を丸くする 193">
            <a:extLst>
              <a:ext uri="{FF2B5EF4-FFF2-40B4-BE49-F238E27FC236}">
                <a16:creationId xmlns:a16="http://schemas.microsoft.com/office/drawing/2014/main" id="{9B2D7057-1236-D6C7-0DD1-5C34ED72D9DE}"/>
              </a:ext>
            </a:extLst>
          </p:cNvPr>
          <p:cNvSpPr/>
          <p:nvPr userDrawn="1"/>
        </p:nvSpPr>
        <p:spPr>
          <a:xfrm flipH="1" flipV="1">
            <a:off x="12199543" y="3565907"/>
            <a:ext cx="1260000" cy="234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5" name="四角形: 角を丸くする 194">
            <a:extLst>
              <a:ext uri="{FF2B5EF4-FFF2-40B4-BE49-F238E27FC236}">
                <a16:creationId xmlns:a16="http://schemas.microsoft.com/office/drawing/2014/main" id="{DA687229-1D2E-8A6B-AE25-1C49DD65732E}"/>
              </a:ext>
            </a:extLst>
          </p:cNvPr>
          <p:cNvSpPr/>
          <p:nvPr userDrawn="1"/>
        </p:nvSpPr>
        <p:spPr>
          <a:xfrm flipH="1" flipV="1">
            <a:off x="12199543" y="1039236"/>
            <a:ext cx="1260000" cy="234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6" name="四角形: 角を丸くする 195">
            <a:extLst>
              <a:ext uri="{FF2B5EF4-FFF2-40B4-BE49-F238E27FC236}">
                <a16:creationId xmlns:a16="http://schemas.microsoft.com/office/drawing/2014/main" id="{B4501E24-FD1A-15D4-A35A-4B691848767A}"/>
              </a:ext>
            </a:extLst>
          </p:cNvPr>
          <p:cNvSpPr/>
          <p:nvPr userDrawn="1"/>
        </p:nvSpPr>
        <p:spPr>
          <a:xfrm flipH="1" flipV="1">
            <a:off x="12199543" y="6092578"/>
            <a:ext cx="1260000" cy="162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7" name="四角形: 角を丸くする 196">
            <a:extLst>
              <a:ext uri="{FF2B5EF4-FFF2-40B4-BE49-F238E27FC236}">
                <a16:creationId xmlns:a16="http://schemas.microsoft.com/office/drawing/2014/main" id="{F2B90286-7053-57DD-3AC5-BDBFE6D0ED15}"/>
              </a:ext>
            </a:extLst>
          </p:cNvPr>
          <p:cNvSpPr/>
          <p:nvPr userDrawn="1"/>
        </p:nvSpPr>
        <p:spPr>
          <a:xfrm flipH="1" flipV="1">
            <a:off x="12199543" y="7899250"/>
            <a:ext cx="1260000" cy="1620000"/>
          </a:xfrm>
          <a:prstGeom prst="roundRect">
            <a:avLst>
              <a:gd name="adj" fmla="val 11750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75578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603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58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4">
            <a:extLst>
              <a:ext uri="{FF2B5EF4-FFF2-40B4-BE49-F238E27FC236}">
                <a16:creationId xmlns:a16="http://schemas.microsoft.com/office/drawing/2014/main" id="{7950F6C3-A27F-04B5-126C-EE205F338E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4370" y="4205628"/>
            <a:ext cx="16959263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 baseline="0">
                <a:solidFill>
                  <a:srgbClr val="1A1A1A"/>
                </a:solidFill>
                <a:latin typeface="+mj-lt"/>
                <a:ea typeface="+mj-ea"/>
              </a:defRPr>
            </a:lvl1pPr>
            <a:lvl2pPr>
              <a:defRPr sz="1800">
                <a:latin typeface="+mj-ea"/>
                <a:ea typeface="+mj-ea"/>
              </a:defRPr>
            </a:lvl2pPr>
            <a:lvl3pPr>
              <a:defRPr sz="1800">
                <a:latin typeface="+mj-ea"/>
                <a:ea typeface="+mj-ea"/>
              </a:defRPr>
            </a:lvl3pPr>
            <a:lvl4pPr>
              <a:defRPr sz="1800">
                <a:latin typeface="+mj-ea"/>
                <a:ea typeface="+mj-ea"/>
              </a:defRPr>
            </a:lvl4pPr>
            <a:lvl5pPr>
              <a:defRPr sz="1800">
                <a:latin typeface="+mj-ea"/>
                <a:ea typeface="+mj-ea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8" name="テキスト プレースホルダー 10">
            <a:extLst>
              <a:ext uri="{FF2B5EF4-FFF2-40B4-BE49-F238E27FC236}">
                <a16:creationId xmlns:a16="http://schemas.microsoft.com/office/drawing/2014/main" id="{CD582996-D30D-9703-FB66-A7843096CE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370" y="4761260"/>
            <a:ext cx="16959263" cy="7386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4800" b="1" baseline="0">
                <a:solidFill>
                  <a:srgbClr val="028632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9" name="コンテンツ プレースホルダー 5">
            <a:extLst>
              <a:ext uri="{FF2B5EF4-FFF2-40B4-BE49-F238E27FC236}">
                <a16:creationId xmlns:a16="http://schemas.microsoft.com/office/drawing/2014/main" id="{FFA40F0E-CB7C-D00F-1E37-8D41455CC10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64370" y="6192840"/>
            <a:ext cx="16959263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800" baseline="0">
                <a:solidFill>
                  <a:srgbClr val="1A1A1A"/>
                </a:solidFill>
                <a:latin typeface="+mn-lt"/>
                <a:ea typeface="+mn-ea"/>
              </a:defRPr>
            </a:lvl1pPr>
            <a:lvl2pPr marL="685800" indent="0" algn="l">
              <a:buNone/>
              <a:defRPr sz="1800">
                <a:latin typeface="+mn-ea"/>
                <a:ea typeface="+mn-ea"/>
              </a:defRPr>
            </a:lvl2pPr>
            <a:lvl3pPr marL="1371600" indent="0" algn="l">
              <a:buNone/>
              <a:defRPr sz="1800">
                <a:latin typeface="+mn-ea"/>
                <a:ea typeface="+mn-ea"/>
              </a:defRPr>
            </a:lvl3pPr>
            <a:lvl4pPr marL="2057400" indent="0" algn="l">
              <a:buNone/>
              <a:defRPr sz="1800">
                <a:latin typeface="+mn-ea"/>
                <a:ea typeface="+mn-ea"/>
              </a:defRPr>
            </a:lvl4pPr>
            <a:lvl5pPr marL="2743200" indent="0" algn="l">
              <a:buNone/>
              <a:defRPr sz="1800">
                <a:latin typeface="+mn-ea"/>
                <a:ea typeface="+mn-ea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391873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28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852" r:id="rId2"/>
    <p:sldLayoutId id="2147483851" r:id="rId3"/>
    <p:sldLayoutId id="2147483696" r:id="rId4"/>
    <p:sldLayoutId id="2147483853" r:id="rId5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kumimoji="1"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49" userDrawn="1">
          <p15:clr>
            <a:srgbClr val="F26B43"/>
          </p15:clr>
        </p15:guide>
        <p15:guide id="4" pos="11271" userDrawn="1">
          <p15:clr>
            <a:srgbClr val="F26B43"/>
          </p15:clr>
        </p15:guide>
        <p15:guide id="5" orient="horz" pos="5996" userDrawn="1">
          <p15:clr>
            <a:srgbClr val="F26B43"/>
          </p15:clr>
        </p15:guide>
        <p15:guide id="6" orient="horz" pos="65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tal.go.jp/resources/dashboard-guidebook#:~:text=%E3%81%97%E3%81%A6%E3%81%84%E3%81%BE%E3%81%99%E3%80%82-,%E5%AE%9F%E8%B7%B5%E3%82%AC%E3%82%A4%E3%83%89%E3%83%96%E3%83%83%E3%82%AF%E3%81%AE%E9%96%A2%E9%80%A3%E8%B3%87%E6%96%99,-%E5%AE%9F%E8%B7%B5%E3%82%AC%E3%82%A4%E3%83%89%E3%83%96%E3%83%83%E3%82%AF%E5%86%8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14/relationships/chartEx" Target="../charts/chartEx3.xml"/><Relationship Id="rId3" Type="http://schemas.openxmlformats.org/officeDocument/2006/relationships/chart" Target="../charts/chart23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microsoft.com/office/2014/relationships/chartEx" Target="../charts/chartEx2.xml"/><Relationship Id="rId5" Type="http://schemas.openxmlformats.org/officeDocument/2006/relationships/image" Target="../media/image2.png"/><Relationship Id="rId4" Type="http://schemas.microsoft.com/office/2014/relationships/chartEx" Target="../charts/chartEx1.xml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nlftp.mlit.go.jp/ksj/gml/datalist/KsjTmplt-N03-2025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5A70328-E8E3-701A-F2F7-AD7275F9D6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370" y="3757111"/>
            <a:ext cx="16959263" cy="2072866"/>
          </a:xfrm>
        </p:spPr>
        <p:txBody>
          <a:bodyPr>
            <a:noAutofit/>
          </a:bodyPr>
          <a:lstStyle/>
          <a:p>
            <a:r>
              <a:rPr kumimoji="1" lang="ja-JP" altLang="en-US" spc="300" dirty="0">
                <a:solidFill>
                  <a:schemeClr val="tx1"/>
                </a:solidFill>
                <a:latin typeface="+mj-ea"/>
              </a:rPr>
              <a:t>ダッシュボードプロトタイプ</a:t>
            </a:r>
            <a:endParaRPr kumimoji="1" lang="en-US" altLang="ja-JP" spc="300" dirty="0">
              <a:solidFill>
                <a:schemeClr val="tx1"/>
              </a:solidFill>
              <a:latin typeface="+mj-ea"/>
            </a:endParaRPr>
          </a:p>
          <a:p>
            <a:r>
              <a:rPr kumimoji="1" lang="ja-JP" altLang="en-US" spc="300" dirty="0">
                <a:solidFill>
                  <a:schemeClr val="tx1"/>
                </a:solidFill>
                <a:latin typeface="+mj-ea"/>
              </a:rPr>
              <a:t>作成キット</a:t>
            </a:r>
            <a:endParaRPr kumimoji="1" lang="ja-JP" altLang="en-US" spc="300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B7222C-65F1-1AE6-070A-83523015B5D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46015" y="5944485"/>
            <a:ext cx="16959263" cy="1061829"/>
          </a:xfrm>
        </p:spPr>
        <p:txBody>
          <a:bodyPr anchor="t"/>
          <a:lstStyle/>
          <a:p>
            <a:pPr>
              <a:spcBef>
                <a:spcPts val="900"/>
              </a:spcBef>
            </a:pPr>
            <a:r>
              <a:rPr kumimoji="1" lang="en-US" altLang="ja-JP" dirty="0"/>
              <a:t>Ver. </a:t>
            </a:r>
            <a:r>
              <a:rPr lang="en-US" altLang="ja-JP" dirty="0"/>
              <a:t>1.1</a:t>
            </a:r>
            <a:endParaRPr kumimoji="1" lang="en-US" altLang="ja-JP" dirty="0"/>
          </a:p>
          <a:p>
            <a:pPr>
              <a:spcBef>
                <a:spcPts val="900"/>
              </a:spcBef>
            </a:pPr>
            <a:r>
              <a:rPr lang="en-US" altLang="ja-JP" dirty="0"/>
              <a:t>2026</a:t>
            </a:r>
            <a:r>
              <a:rPr lang="ja-JP" altLang="en-US" sz="1400" dirty="0"/>
              <a:t> </a:t>
            </a:r>
            <a:r>
              <a:rPr lang="ja-JP" altLang="en-US" sz="1400" b="1" dirty="0"/>
              <a:t>年</a:t>
            </a:r>
            <a:r>
              <a:rPr lang="ja-JP" altLang="en-US" sz="1600" dirty="0"/>
              <a:t>  </a:t>
            </a:r>
            <a:r>
              <a:rPr lang="en-US" altLang="ja-JP" dirty="0"/>
              <a:t>8</a:t>
            </a:r>
            <a:r>
              <a:rPr lang="ja-JP" altLang="en-US" sz="1400" dirty="0"/>
              <a:t> </a:t>
            </a:r>
            <a:r>
              <a:rPr lang="ja-JP" altLang="en-US" sz="1400" b="1" dirty="0"/>
              <a:t>月</a:t>
            </a:r>
            <a:endParaRPr lang="en-US" altLang="ja-JP" sz="1600" b="1" dirty="0"/>
          </a:p>
          <a:p>
            <a:pPr>
              <a:spcBef>
                <a:spcPts val="900"/>
              </a:spcBef>
            </a:pPr>
            <a:r>
              <a:rPr kumimoji="1" lang="ja-JP" altLang="en-US" sz="1600" b="1" spc="100" dirty="0"/>
              <a:t>東京都デジタルサービス局</a:t>
            </a:r>
            <a:endParaRPr kumimoji="1" lang="ja-JP" altLang="en-US" b="1" spc="100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E80040C-3383-D396-08DF-B2958E9C2A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6015" y="3273271"/>
            <a:ext cx="15128552" cy="369332"/>
          </a:xfrm>
        </p:spPr>
        <p:txBody>
          <a:bodyPr anchor="b">
            <a:spAutoFit/>
          </a:bodyPr>
          <a:lstStyle/>
          <a:p>
            <a:r>
              <a:rPr lang="ja-JP" altLang="en-US" sz="2400" dirty="0">
                <a:latin typeface="+mj-lt"/>
                <a:ea typeface="+mj-ea"/>
              </a:rPr>
              <a:t>ダッシュボード作成ガイドブック</a:t>
            </a:r>
            <a:endParaRPr lang="en-JP" sz="2400" dirty="0">
              <a:latin typeface="+mj-lt"/>
              <a:ea typeface="+mj-ea"/>
            </a:endParaRPr>
          </a:p>
        </p:txBody>
      </p:sp>
      <p:sp>
        <p:nvSpPr>
          <p:cNvPr id="5" name="コンテンツ プレースホルダー 3">
            <a:extLst>
              <a:ext uri="{FF2B5EF4-FFF2-40B4-BE49-F238E27FC236}">
                <a16:creationId xmlns:a16="http://schemas.microsoft.com/office/drawing/2014/main" id="{B1A3FB9D-3A02-171D-030B-ECA3607CC0AC}"/>
              </a:ext>
            </a:extLst>
          </p:cNvPr>
          <p:cNvSpPr txBox="1">
            <a:spLocks/>
          </p:cNvSpPr>
          <p:nvPr/>
        </p:nvSpPr>
        <p:spPr>
          <a:xfrm>
            <a:off x="664368" y="7487274"/>
            <a:ext cx="7915961" cy="83099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13716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kumimoji="1" sz="1800" kern="1200" baseline="0">
                <a:solidFill>
                  <a:srgbClr val="1A1A1A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13716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0574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900"/>
              </a:spcBef>
            </a:pPr>
            <a:r>
              <a:rPr lang="ja-JP" altLang="en-US" dirty="0"/>
              <a:t>このキットは、東京都庁内におけるダッシュボード制作業務のため「</a:t>
            </a:r>
            <a:r>
              <a:rPr lang="ja-JP" altLang="en-US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ダッシュボードイメージ作成ツールキット</a:t>
            </a:r>
            <a:r>
              <a:rPr lang="ja-JP" altLang="en-US" dirty="0"/>
              <a:t>」（デジタル庁）をもとにして作成されたものです。</a:t>
            </a:r>
            <a:endParaRPr lang="ja-JP" altLang="en-US" b="1" spc="100" dirty="0"/>
          </a:p>
        </p:txBody>
      </p:sp>
    </p:spTree>
    <p:extLst>
      <p:ext uri="{BB962C8B-B14F-4D97-AF65-F5344CB8AC3E}">
        <p14:creationId xmlns:p14="http://schemas.microsoft.com/office/powerpoint/2010/main" val="935936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CF094-FFB4-2A27-7C68-946AB6E98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2">
            <a:extLst>
              <a:ext uri="{FF2B5EF4-FFF2-40B4-BE49-F238E27FC236}">
                <a16:creationId xmlns:a16="http://schemas.microsoft.com/office/drawing/2014/main" id="{7CEEC82D-6C90-8E12-4258-EA076F4F8A81}"/>
              </a:ext>
            </a:extLst>
          </p:cNvPr>
          <p:cNvSpPr/>
          <p:nvPr/>
        </p:nvSpPr>
        <p:spPr>
          <a:xfrm>
            <a:off x="395027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2" name="Rounded Rectangle 22">
            <a:extLst>
              <a:ext uri="{FF2B5EF4-FFF2-40B4-BE49-F238E27FC236}">
                <a16:creationId xmlns:a16="http://schemas.microsoft.com/office/drawing/2014/main" id="{7AB0A83E-5DD4-3939-8A55-4BEAF3259519}"/>
              </a:ext>
            </a:extLst>
          </p:cNvPr>
          <p:cNvSpPr/>
          <p:nvPr/>
        </p:nvSpPr>
        <p:spPr>
          <a:xfrm>
            <a:off x="395027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4" name="Rounded Rectangle 22">
            <a:extLst>
              <a:ext uri="{FF2B5EF4-FFF2-40B4-BE49-F238E27FC236}">
                <a16:creationId xmlns:a16="http://schemas.microsoft.com/office/drawing/2014/main" id="{24AF5BEE-E6A0-21CB-968D-FDDF37A56F97}"/>
              </a:ext>
            </a:extLst>
          </p:cNvPr>
          <p:cNvSpPr/>
          <p:nvPr/>
        </p:nvSpPr>
        <p:spPr>
          <a:xfrm>
            <a:off x="9240879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2" name="Rounded Rectangle 22">
            <a:extLst>
              <a:ext uri="{FF2B5EF4-FFF2-40B4-BE49-F238E27FC236}">
                <a16:creationId xmlns:a16="http://schemas.microsoft.com/office/drawing/2014/main" id="{50C0325B-CE0F-90DE-53C7-F85248C8AE70}"/>
              </a:ext>
            </a:extLst>
          </p:cNvPr>
          <p:cNvSpPr/>
          <p:nvPr/>
        </p:nvSpPr>
        <p:spPr>
          <a:xfrm>
            <a:off x="9240879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5A7FD79-20F4-82E6-E78D-FA6D519F2FAA}"/>
              </a:ext>
            </a:extLst>
          </p:cNvPr>
          <p:cNvSpPr txBox="1"/>
          <p:nvPr/>
        </p:nvSpPr>
        <p:spPr>
          <a:xfrm>
            <a:off x="9240879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マトリクス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3821071-A3BC-C407-FC55-F2BA4F523AA7}"/>
              </a:ext>
            </a:extLst>
          </p:cNvPr>
          <p:cNvSpPr txBox="1"/>
          <p:nvPr/>
        </p:nvSpPr>
        <p:spPr>
          <a:xfrm>
            <a:off x="395026" y="1049408"/>
            <a:ext cx="491207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lang="ja-JP" altLang="en-US" sz="1800" b="1" dirty="0"/>
              <a:t>折れ線グラフおよび積み上げ縦棒グラフ</a:t>
            </a:r>
            <a:endParaRPr kumimoji="0" lang="en-US" altLang="ja-JP" sz="1800" b="1" kern="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708104F-CA4E-C599-D663-699ABFCE4289}"/>
              </a:ext>
            </a:extLst>
          </p:cNvPr>
          <p:cNvSpPr txBox="1"/>
          <p:nvPr/>
        </p:nvSpPr>
        <p:spPr>
          <a:xfrm>
            <a:off x="9240879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テーブル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9CDA4BA-AECC-691A-9CF8-C221B9C75536}"/>
              </a:ext>
            </a:extLst>
          </p:cNvPr>
          <p:cNvSpPr txBox="1"/>
          <p:nvPr/>
        </p:nvSpPr>
        <p:spPr>
          <a:xfrm>
            <a:off x="395026" y="5365640"/>
            <a:ext cx="5091373" cy="495107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lvl="0" defTabSz="457200">
              <a:spcAft>
                <a:spcPts val="600"/>
              </a:spcAft>
              <a:defRPr/>
            </a:pPr>
            <a:r>
              <a:rPr lang="ja-JP" altLang="en-US" sz="1800" b="1" dirty="0"/>
              <a:t>折れ線グラフおよび集合縦棒グラフ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EEC36A98-FD90-7949-9569-F4B2870349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1726286"/>
              </p:ext>
            </p:extLst>
          </p:nvPr>
        </p:nvGraphicFramePr>
        <p:xfrm>
          <a:off x="665027" y="1760383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A46F0A94-7DEF-52E3-3850-C12288735521}"/>
              </a:ext>
            </a:extLst>
          </p:cNvPr>
          <p:cNvGraphicFramePr>
            <a:graphicFrameLocks noGrp="1"/>
          </p:cNvGraphicFramePr>
          <p:nvPr/>
        </p:nvGraphicFramePr>
        <p:xfrm>
          <a:off x="9510879" y="1760385"/>
          <a:ext cx="8100000" cy="323999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025000">
                  <a:extLst>
                    <a:ext uri="{9D8B030D-6E8A-4147-A177-3AD203B41FA5}">
                      <a16:colId xmlns:a16="http://schemas.microsoft.com/office/drawing/2014/main" val="3478935261"/>
                    </a:ext>
                  </a:extLst>
                </a:gridCol>
                <a:gridCol w="2025000">
                  <a:extLst>
                    <a:ext uri="{9D8B030D-6E8A-4147-A177-3AD203B41FA5}">
                      <a16:colId xmlns:a16="http://schemas.microsoft.com/office/drawing/2014/main" val="3879681756"/>
                    </a:ext>
                  </a:extLst>
                </a:gridCol>
                <a:gridCol w="2025000">
                  <a:extLst>
                    <a:ext uri="{9D8B030D-6E8A-4147-A177-3AD203B41FA5}">
                      <a16:colId xmlns:a16="http://schemas.microsoft.com/office/drawing/2014/main" val="56081791"/>
                    </a:ext>
                  </a:extLst>
                </a:gridCol>
                <a:gridCol w="2025000">
                  <a:extLst>
                    <a:ext uri="{9D8B030D-6E8A-4147-A177-3AD203B41FA5}">
                      <a16:colId xmlns:a16="http://schemas.microsoft.com/office/drawing/2014/main" val="1608907001"/>
                    </a:ext>
                  </a:extLst>
                </a:gridCol>
              </a:tblGrid>
              <a:tr h="462857"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A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B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C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471424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A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430021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B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793379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C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710376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D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315253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35674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F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974154"/>
                  </a:ext>
                </a:extLst>
              </a:tr>
            </a:tbl>
          </a:graphicData>
        </a:graphic>
      </p:graphicFrame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4A3F2A3E-A220-2A2F-55A9-B3FD6697312A}"/>
              </a:ext>
            </a:extLst>
          </p:cNvPr>
          <p:cNvGraphicFramePr>
            <a:graphicFrameLocks noGrp="1"/>
          </p:cNvGraphicFramePr>
          <p:nvPr/>
        </p:nvGraphicFramePr>
        <p:xfrm>
          <a:off x="9510879" y="6069303"/>
          <a:ext cx="8100000" cy="323999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025000">
                  <a:extLst>
                    <a:ext uri="{9D8B030D-6E8A-4147-A177-3AD203B41FA5}">
                      <a16:colId xmlns:a16="http://schemas.microsoft.com/office/drawing/2014/main" val="3478935261"/>
                    </a:ext>
                  </a:extLst>
                </a:gridCol>
                <a:gridCol w="2025000">
                  <a:extLst>
                    <a:ext uri="{9D8B030D-6E8A-4147-A177-3AD203B41FA5}">
                      <a16:colId xmlns:a16="http://schemas.microsoft.com/office/drawing/2014/main" val="3879681756"/>
                    </a:ext>
                  </a:extLst>
                </a:gridCol>
                <a:gridCol w="2025000">
                  <a:extLst>
                    <a:ext uri="{9D8B030D-6E8A-4147-A177-3AD203B41FA5}">
                      <a16:colId xmlns:a16="http://schemas.microsoft.com/office/drawing/2014/main" val="56081791"/>
                    </a:ext>
                  </a:extLst>
                </a:gridCol>
                <a:gridCol w="2025000">
                  <a:extLst>
                    <a:ext uri="{9D8B030D-6E8A-4147-A177-3AD203B41FA5}">
                      <a16:colId xmlns:a16="http://schemas.microsoft.com/office/drawing/2014/main" val="1608907001"/>
                    </a:ext>
                  </a:extLst>
                </a:gridCol>
              </a:tblGrid>
              <a:tr h="462857">
                <a:tc>
                  <a:txBody>
                    <a:bodyPr/>
                    <a:lstStyle/>
                    <a:p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A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B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C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800" b="0" dirty="0">
                          <a:solidFill>
                            <a:schemeClr val="tx1"/>
                          </a:solidFill>
                        </a:rPr>
                        <a:t>Title D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471424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430021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793379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710376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315253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35674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974154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43722D5-FB1B-B85F-D9A7-801B72FE68FB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チャートライブラリ </a:t>
            </a:r>
            <a:r>
              <a:rPr lang="en-US" altLang="ja-JP" sz="2400" b="1" dirty="0">
                <a:solidFill>
                  <a:srgbClr val="1A1A1C"/>
                </a:solidFill>
              </a:rPr>
              <a:t>( 6/8 )</a:t>
            </a:r>
          </a:p>
        </p:txBody>
      </p:sp>
      <p:graphicFrame>
        <p:nvGraphicFramePr>
          <p:cNvPr id="6" name="Chart 1">
            <a:extLst>
              <a:ext uri="{FF2B5EF4-FFF2-40B4-BE49-F238E27FC236}">
                <a16:creationId xmlns:a16="http://schemas.microsoft.com/office/drawing/2014/main" id="{510ED3F0-1D93-A206-08F7-B3C2BB1B73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9819348"/>
              </p:ext>
            </p:extLst>
          </p:nvPr>
        </p:nvGraphicFramePr>
        <p:xfrm>
          <a:off x="665027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1111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F263A-5977-E838-EDB1-09830CD37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2">
            <a:extLst>
              <a:ext uri="{FF2B5EF4-FFF2-40B4-BE49-F238E27FC236}">
                <a16:creationId xmlns:a16="http://schemas.microsoft.com/office/drawing/2014/main" id="{4881DC45-7947-3027-3DD2-425DAF098D3E}"/>
              </a:ext>
            </a:extLst>
          </p:cNvPr>
          <p:cNvSpPr/>
          <p:nvPr/>
        </p:nvSpPr>
        <p:spPr>
          <a:xfrm>
            <a:off x="395027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2" name="Rounded Rectangle 22">
            <a:extLst>
              <a:ext uri="{FF2B5EF4-FFF2-40B4-BE49-F238E27FC236}">
                <a16:creationId xmlns:a16="http://schemas.microsoft.com/office/drawing/2014/main" id="{6C611EE0-3B45-F1DB-A9E9-1E03F515C0E9}"/>
              </a:ext>
            </a:extLst>
          </p:cNvPr>
          <p:cNvSpPr/>
          <p:nvPr/>
        </p:nvSpPr>
        <p:spPr>
          <a:xfrm>
            <a:off x="395027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4" name="Rounded Rectangle 22">
            <a:extLst>
              <a:ext uri="{FF2B5EF4-FFF2-40B4-BE49-F238E27FC236}">
                <a16:creationId xmlns:a16="http://schemas.microsoft.com/office/drawing/2014/main" id="{CF75377C-12A7-D411-AF5E-0BC847DBD938}"/>
              </a:ext>
            </a:extLst>
          </p:cNvPr>
          <p:cNvSpPr/>
          <p:nvPr/>
        </p:nvSpPr>
        <p:spPr>
          <a:xfrm>
            <a:off x="9240879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2" name="Rounded Rectangle 22">
            <a:extLst>
              <a:ext uri="{FF2B5EF4-FFF2-40B4-BE49-F238E27FC236}">
                <a16:creationId xmlns:a16="http://schemas.microsoft.com/office/drawing/2014/main" id="{E103A390-0855-3EB8-3215-77D73196DC71}"/>
              </a:ext>
            </a:extLst>
          </p:cNvPr>
          <p:cNvSpPr/>
          <p:nvPr/>
        </p:nvSpPr>
        <p:spPr>
          <a:xfrm>
            <a:off x="9240879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D2B251B-F213-9B2E-C1D5-8FDDE2AB2551}"/>
              </a:ext>
            </a:extLst>
          </p:cNvPr>
          <p:cNvSpPr txBox="1"/>
          <p:nvPr/>
        </p:nvSpPr>
        <p:spPr>
          <a:xfrm>
            <a:off x="9240879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ツリーマップ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F6F013-D0B0-EE7F-9372-471ADB206524}"/>
              </a:ext>
            </a:extLst>
          </p:cNvPr>
          <p:cNvSpPr txBox="1"/>
          <p:nvPr/>
        </p:nvSpPr>
        <p:spPr>
          <a:xfrm>
            <a:off x="395027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ウォーターフォール図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6509E7B-1BF0-A134-66DF-6C5C16253C93}"/>
              </a:ext>
            </a:extLst>
          </p:cNvPr>
          <p:cNvSpPr txBox="1"/>
          <p:nvPr/>
        </p:nvSpPr>
        <p:spPr>
          <a:xfrm>
            <a:off x="9240879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ファネル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A88A1D6-4910-EF46-9829-A8C1B4C265C2}"/>
              </a:ext>
            </a:extLst>
          </p:cNvPr>
          <p:cNvSpPr txBox="1"/>
          <p:nvPr/>
        </p:nvSpPr>
        <p:spPr>
          <a:xfrm>
            <a:off x="395027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散布図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531664A1-D715-87CF-4A91-E90D8CB4F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4724102"/>
              </p:ext>
            </p:extLst>
          </p:nvPr>
        </p:nvGraphicFramePr>
        <p:xfrm>
          <a:off x="665027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BB2114-3269-577D-4645-D78DB7FF6939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チャートライブラリ </a:t>
            </a:r>
            <a:r>
              <a:rPr lang="en-US" altLang="ja-JP" sz="2400" b="1" dirty="0">
                <a:solidFill>
                  <a:srgbClr val="1A1A1C"/>
                </a:solidFill>
              </a:rPr>
              <a:t>( 7/8 )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6" name="Chart 9">
                <a:extLst>
                  <a:ext uri="{FF2B5EF4-FFF2-40B4-BE49-F238E27FC236}">
                    <a16:creationId xmlns:a16="http://schemas.microsoft.com/office/drawing/2014/main" id="{EECE7B9C-9981-21AF-D536-BDB32FEB192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68159266"/>
                  </p:ext>
                </p:extLst>
              </p:nvPr>
            </p:nvGraphicFramePr>
            <p:xfrm>
              <a:off x="665027" y="1760383"/>
              <a:ext cx="8100000" cy="32400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6" name="Chart 9">
                <a:extLst>
                  <a:ext uri="{FF2B5EF4-FFF2-40B4-BE49-F238E27FC236}">
                    <a16:creationId xmlns:a16="http://schemas.microsoft.com/office/drawing/2014/main" id="{EECE7B9C-9981-21AF-D536-BDB32FEB19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5027" y="1760383"/>
                <a:ext cx="8100000" cy="32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1" name="Chart 16">
                <a:extLst>
                  <a:ext uri="{FF2B5EF4-FFF2-40B4-BE49-F238E27FC236}">
                    <a16:creationId xmlns:a16="http://schemas.microsoft.com/office/drawing/2014/main" id="{55D5A601-C1BC-13A6-73ED-7ABD00C2EB4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36747241"/>
                  </p:ext>
                </p:extLst>
              </p:nvPr>
            </p:nvGraphicFramePr>
            <p:xfrm>
              <a:off x="9510879" y="1760384"/>
              <a:ext cx="8100000" cy="32400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11" name="Chart 16">
                <a:extLst>
                  <a:ext uri="{FF2B5EF4-FFF2-40B4-BE49-F238E27FC236}">
                    <a16:creationId xmlns:a16="http://schemas.microsoft.com/office/drawing/2014/main" id="{55D5A601-C1BC-13A6-73ED-7ABD00C2EB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510879" y="1760384"/>
                <a:ext cx="8100000" cy="32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25" name="グラフ 24">
                <a:extLst>
                  <a:ext uri="{FF2B5EF4-FFF2-40B4-BE49-F238E27FC236}">
                    <a16:creationId xmlns:a16="http://schemas.microsoft.com/office/drawing/2014/main" id="{3D4CE79C-DE84-73F3-C2D0-BD9D8BB6DCE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37360202"/>
                  </p:ext>
                </p:extLst>
              </p:nvPr>
            </p:nvGraphicFramePr>
            <p:xfrm>
              <a:off x="9510879" y="6069302"/>
              <a:ext cx="8100000" cy="32400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8"/>
              </a:graphicData>
            </a:graphic>
          </p:graphicFrame>
        </mc:Choice>
        <mc:Fallback xmlns="">
          <p:pic>
            <p:nvPicPr>
              <p:cNvPr id="25" name="グラフ 24">
                <a:extLst>
                  <a:ext uri="{FF2B5EF4-FFF2-40B4-BE49-F238E27FC236}">
                    <a16:creationId xmlns:a16="http://schemas.microsoft.com/office/drawing/2014/main" id="{3D4CE79C-DE84-73F3-C2D0-BD9D8BB6DCE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510879" y="6069302"/>
                <a:ext cx="8100000" cy="324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65307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A7EE2-6626-6967-9C03-F50DD2307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2">
            <a:extLst>
              <a:ext uri="{FF2B5EF4-FFF2-40B4-BE49-F238E27FC236}">
                <a16:creationId xmlns:a16="http://schemas.microsoft.com/office/drawing/2014/main" id="{F746E92D-9F99-AFF3-FA76-073F3DFB09F2}"/>
              </a:ext>
            </a:extLst>
          </p:cNvPr>
          <p:cNvSpPr/>
          <p:nvPr/>
        </p:nvSpPr>
        <p:spPr>
          <a:xfrm>
            <a:off x="395026" y="1049405"/>
            <a:ext cx="10762189" cy="8460000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2" name="Rounded Rectangle 22">
            <a:extLst>
              <a:ext uri="{FF2B5EF4-FFF2-40B4-BE49-F238E27FC236}">
                <a16:creationId xmlns:a16="http://schemas.microsoft.com/office/drawing/2014/main" id="{72E97195-CF1E-5DE0-0D1E-AA72C626F122}"/>
              </a:ext>
            </a:extLst>
          </p:cNvPr>
          <p:cNvSpPr/>
          <p:nvPr/>
        </p:nvSpPr>
        <p:spPr>
          <a:xfrm>
            <a:off x="11461636" y="1049405"/>
            <a:ext cx="6405159" cy="4068000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237634C-7DF6-C36B-A895-BBEB1935C782}"/>
              </a:ext>
            </a:extLst>
          </p:cNvPr>
          <p:cNvSpPr txBox="1"/>
          <p:nvPr/>
        </p:nvSpPr>
        <p:spPr>
          <a:xfrm>
            <a:off x="11475719" y="99498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kern="0" dirty="0"/>
              <a:t>マップ（伊豆諸島）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0E99D0-3E91-B956-7F0F-766FE6652E39}"/>
              </a:ext>
            </a:extLst>
          </p:cNvPr>
          <p:cNvSpPr txBox="1"/>
          <p:nvPr/>
        </p:nvSpPr>
        <p:spPr>
          <a:xfrm>
            <a:off x="395027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マップ</a:t>
            </a:r>
            <a:r>
              <a:rPr kumimoji="0" lang="ja-JP" altLang="en-US" sz="1800" b="1" kern="0" dirty="0"/>
              <a:t>（都市部）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FFF8BEC-A681-6C0F-0DC3-0E920302ACB9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チャートライブラリ </a:t>
            </a:r>
            <a:r>
              <a:rPr lang="en-US" altLang="ja-JP" sz="2400" b="1" dirty="0">
                <a:solidFill>
                  <a:srgbClr val="1A1A1C"/>
                </a:solidFill>
              </a:rPr>
              <a:t>( 8/8 )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21A101F-30DB-77EC-3718-C02E70B9E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410" y="2376027"/>
            <a:ext cx="8878539" cy="6601746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6FD52CD-04A8-5172-4A93-227EEA8FA03A}"/>
              </a:ext>
            </a:extLst>
          </p:cNvPr>
          <p:cNvSpPr txBox="1"/>
          <p:nvPr/>
        </p:nvSpPr>
        <p:spPr>
          <a:xfrm>
            <a:off x="11444398" y="9646427"/>
            <a:ext cx="6538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dirty="0">
                <a:latin typeface="+mn-ea"/>
              </a:rPr>
              <a:t>「</a:t>
            </a:r>
            <a:r>
              <a:rPr lang="ja-JP" altLang="en-US" sz="1600" dirty="0">
                <a:latin typeface="+mn-ea"/>
                <a:hlinkClick r:id="rId4"/>
              </a:rPr>
              <a:t>国土数値情報（行政区域データ）</a:t>
            </a:r>
            <a:r>
              <a:rPr lang="ja-JP" altLang="en-US" sz="1600" dirty="0">
                <a:latin typeface="+mn-ea"/>
              </a:rPr>
              <a:t>」（国土交通省）を加工して作成</a:t>
            </a:r>
            <a:endParaRPr kumimoji="1" lang="ja-JP" altLang="en-US" sz="1600" dirty="0">
              <a:latin typeface="+mn-ea"/>
            </a:endParaRPr>
          </a:p>
        </p:txBody>
      </p:sp>
      <p:sp>
        <p:nvSpPr>
          <p:cNvPr id="10" name="Rounded Rectangle 22">
            <a:extLst>
              <a:ext uri="{FF2B5EF4-FFF2-40B4-BE49-F238E27FC236}">
                <a16:creationId xmlns:a16="http://schemas.microsoft.com/office/drawing/2014/main" id="{2AFE5A4B-19D3-E2B1-83A1-E88DAA19405E}"/>
              </a:ext>
            </a:extLst>
          </p:cNvPr>
          <p:cNvSpPr/>
          <p:nvPr/>
        </p:nvSpPr>
        <p:spPr>
          <a:xfrm>
            <a:off x="11444398" y="5441405"/>
            <a:ext cx="6405159" cy="4068000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8CDA5D3-EE91-6870-2EF1-DD8B241F9456}"/>
              </a:ext>
            </a:extLst>
          </p:cNvPr>
          <p:cNvSpPr txBox="1"/>
          <p:nvPr/>
        </p:nvSpPr>
        <p:spPr>
          <a:xfrm>
            <a:off x="11475719" y="5399806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kern="0" dirty="0"/>
              <a:t>マップ（小笠原諸島）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F973EFC4-18AB-F2EE-0D9A-49DD874C8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51697" y="2024898"/>
            <a:ext cx="2124371" cy="2857899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70C1820F-C0D4-E7FE-74BE-CF3C531A08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38602" y="6436854"/>
            <a:ext cx="2114845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1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373427-42CC-32EE-F112-7CDE08AD9E7D}"/>
              </a:ext>
            </a:extLst>
          </p:cNvPr>
          <p:cNvSpPr txBox="1"/>
          <p:nvPr/>
        </p:nvSpPr>
        <p:spPr>
          <a:xfrm>
            <a:off x="16108477" y="9715174"/>
            <a:ext cx="18325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JP" sz="1400" dirty="0">
                <a:latin typeface="+mj-lt"/>
                <a:ea typeface="+mj-ea"/>
              </a:rPr>
              <a:t>00年00月時点の数値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D6D8B3-E7D4-F1CA-C3BF-2A8969328B91}"/>
              </a:ext>
            </a:extLst>
          </p:cNvPr>
          <p:cNvSpPr txBox="1"/>
          <p:nvPr/>
        </p:nvSpPr>
        <p:spPr>
          <a:xfrm>
            <a:off x="13671275" y="416770"/>
            <a:ext cx="4269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JP" sz="1400" dirty="0">
                <a:latin typeface="+mj-lt"/>
                <a:ea typeface="+mj-ea"/>
              </a:rPr>
              <a:t>名称やロゴ等が入ります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D83C4A-952F-312C-4BD2-B8F596022C55}"/>
              </a:ext>
            </a:extLst>
          </p:cNvPr>
          <p:cNvSpPr txBox="1"/>
          <p:nvPr/>
        </p:nvSpPr>
        <p:spPr>
          <a:xfrm>
            <a:off x="395029" y="9715172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dirty="0">
                <a:latin typeface="+mj-lt"/>
                <a:ea typeface="+mj-ea"/>
              </a:rPr>
              <a:t>注意事項や参考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598D9C0-A918-90B5-7230-284CA0732FC6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ダッシュボードタイトルが入ります</a:t>
            </a:r>
            <a:endParaRPr lang="ja-JP" altLang="en-US" sz="1600" b="1" dirty="0">
              <a:solidFill>
                <a:srgbClr val="1A1A1C"/>
              </a:solidFill>
            </a:endParaRP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A00C583A-0B92-233A-4016-67A44E275ED9}"/>
              </a:ext>
            </a:extLst>
          </p:cNvPr>
          <p:cNvGrpSpPr/>
          <p:nvPr/>
        </p:nvGrpSpPr>
        <p:grpSpPr>
          <a:xfrm>
            <a:off x="395025" y="1039236"/>
            <a:ext cx="17497522" cy="8480014"/>
            <a:chOff x="395025" y="1039236"/>
            <a:chExt cx="17497522" cy="8480014"/>
          </a:xfrm>
        </p:grpSpPr>
        <p:sp>
          <p:nvSpPr>
            <p:cNvPr id="2" name="四角形: 角を丸くする 1">
              <a:extLst>
                <a:ext uri="{FF2B5EF4-FFF2-40B4-BE49-F238E27FC236}">
                  <a16:creationId xmlns:a16="http://schemas.microsoft.com/office/drawing/2014/main" id="{E7C06EE3-E47F-5C3D-4997-482E527F6FAF}"/>
                </a:ext>
              </a:extLst>
            </p:cNvPr>
            <p:cNvSpPr/>
            <p:nvPr/>
          </p:nvSpPr>
          <p:spPr>
            <a:xfrm>
              <a:off x="6326539" y="1039236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四角形: 角を丸くする 2">
              <a:extLst>
                <a:ext uri="{FF2B5EF4-FFF2-40B4-BE49-F238E27FC236}">
                  <a16:creationId xmlns:a16="http://schemas.microsoft.com/office/drawing/2014/main" id="{554C16B0-3336-1177-E6E6-04F8AF79DBF6}"/>
                </a:ext>
              </a:extLst>
            </p:cNvPr>
            <p:cNvSpPr/>
            <p:nvPr/>
          </p:nvSpPr>
          <p:spPr>
            <a:xfrm>
              <a:off x="6304677" y="7539250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四角形: 角を丸くする 4">
              <a:extLst>
                <a:ext uri="{FF2B5EF4-FFF2-40B4-BE49-F238E27FC236}">
                  <a16:creationId xmlns:a16="http://schemas.microsoft.com/office/drawing/2014/main" id="{A3650A58-F07E-ADF5-4DF6-349EA334671C}"/>
                </a:ext>
              </a:extLst>
            </p:cNvPr>
            <p:cNvSpPr/>
            <p:nvPr/>
          </p:nvSpPr>
          <p:spPr>
            <a:xfrm>
              <a:off x="9263041" y="1039236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四角形: 角を丸くする 7">
              <a:extLst>
                <a:ext uri="{FF2B5EF4-FFF2-40B4-BE49-F238E27FC236}">
                  <a16:creationId xmlns:a16="http://schemas.microsoft.com/office/drawing/2014/main" id="{8EC1FD1D-80FD-64B2-799F-A1745B515A82}"/>
                </a:ext>
              </a:extLst>
            </p:cNvPr>
            <p:cNvSpPr/>
            <p:nvPr/>
          </p:nvSpPr>
          <p:spPr>
            <a:xfrm>
              <a:off x="9259503" y="7539250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四角形: 角を丸くする 9">
              <a:extLst>
                <a:ext uri="{FF2B5EF4-FFF2-40B4-BE49-F238E27FC236}">
                  <a16:creationId xmlns:a16="http://schemas.microsoft.com/office/drawing/2014/main" id="{5F6809D0-9E3C-D272-1303-0F4FC4EDC5E8}"/>
                </a:ext>
              </a:extLst>
            </p:cNvPr>
            <p:cNvSpPr/>
            <p:nvPr/>
          </p:nvSpPr>
          <p:spPr>
            <a:xfrm>
              <a:off x="6325392" y="3204000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四角形: 角を丸くする 10">
              <a:extLst>
                <a:ext uri="{FF2B5EF4-FFF2-40B4-BE49-F238E27FC236}">
                  <a16:creationId xmlns:a16="http://schemas.microsoft.com/office/drawing/2014/main" id="{D3195B10-80D7-1566-7D89-98D0AFDBAFFB}"/>
                </a:ext>
              </a:extLst>
            </p:cNvPr>
            <p:cNvSpPr/>
            <p:nvPr/>
          </p:nvSpPr>
          <p:spPr>
            <a:xfrm>
              <a:off x="6304677" y="5373795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四角形: 角を丸くする 11">
              <a:extLst>
                <a:ext uri="{FF2B5EF4-FFF2-40B4-BE49-F238E27FC236}">
                  <a16:creationId xmlns:a16="http://schemas.microsoft.com/office/drawing/2014/main" id="{58CD018C-4C44-F277-B395-A5995C3B0464}"/>
                </a:ext>
              </a:extLst>
            </p:cNvPr>
            <p:cNvSpPr/>
            <p:nvPr/>
          </p:nvSpPr>
          <p:spPr>
            <a:xfrm>
              <a:off x="9262181" y="3204000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四角形: 角を丸くする 12">
              <a:extLst>
                <a:ext uri="{FF2B5EF4-FFF2-40B4-BE49-F238E27FC236}">
                  <a16:creationId xmlns:a16="http://schemas.microsoft.com/office/drawing/2014/main" id="{604F9CE1-675D-4365-2EC7-3843E7771F3E}"/>
                </a:ext>
              </a:extLst>
            </p:cNvPr>
            <p:cNvSpPr/>
            <p:nvPr/>
          </p:nvSpPr>
          <p:spPr>
            <a:xfrm>
              <a:off x="9259503" y="5373795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四角形: 角を丸くする 13">
              <a:extLst>
                <a:ext uri="{FF2B5EF4-FFF2-40B4-BE49-F238E27FC236}">
                  <a16:creationId xmlns:a16="http://schemas.microsoft.com/office/drawing/2014/main" id="{41C7CDB1-7F9B-5AE4-1FD4-9C1BCA9F1EF5}"/>
                </a:ext>
              </a:extLst>
            </p:cNvPr>
            <p:cNvSpPr/>
            <p:nvPr/>
          </p:nvSpPr>
          <p:spPr>
            <a:xfrm>
              <a:off x="397033" y="1039236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05DABAA8-FF71-99BF-26BD-32459D168E24}"/>
                </a:ext>
              </a:extLst>
            </p:cNvPr>
            <p:cNvSpPr/>
            <p:nvPr/>
          </p:nvSpPr>
          <p:spPr>
            <a:xfrm>
              <a:off x="1872439" y="6093795"/>
              <a:ext cx="270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四角形: 角を丸くする 15">
              <a:extLst>
                <a:ext uri="{FF2B5EF4-FFF2-40B4-BE49-F238E27FC236}">
                  <a16:creationId xmlns:a16="http://schemas.microsoft.com/office/drawing/2014/main" id="{219FFFF9-0F1E-0C52-FE76-5A32BED80F2F}"/>
                </a:ext>
              </a:extLst>
            </p:cNvPr>
            <p:cNvSpPr/>
            <p:nvPr/>
          </p:nvSpPr>
          <p:spPr>
            <a:xfrm>
              <a:off x="395025" y="3204239"/>
              <a:ext cx="270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46AC72FC-4E22-74FB-43C4-5C7EC90CB0E7}"/>
                </a:ext>
              </a:extLst>
            </p:cNvPr>
            <p:cNvSpPr/>
            <p:nvPr/>
          </p:nvSpPr>
          <p:spPr>
            <a:xfrm>
              <a:off x="1872439" y="7539250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四角形: 角を丸くする 17">
              <a:extLst>
                <a:ext uri="{FF2B5EF4-FFF2-40B4-BE49-F238E27FC236}">
                  <a16:creationId xmlns:a16="http://schemas.microsoft.com/office/drawing/2014/main" id="{8497AC0D-D60C-8F7D-0AE5-5CBAE361F92F}"/>
                </a:ext>
              </a:extLst>
            </p:cNvPr>
            <p:cNvSpPr/>
            <p:nvPr/>
          </p:nvSpPr>
          <p:spPr>
            <a:xfrm>
              <a:off x="395025" y="6094245"/>
              <a:ext cx="126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8637939D-E8F2-7C06-7BE4-22C828B59D69}"/>
                </a:ext>
              </a:extLst>
            </p:cNvPr>
            <p:cNvSpPr/>
            <p:nvPr/>
          </p:nvSpPr>
          <p:spPr>
            <a:xfrm>
              <a:off x="3331814" y="3204089"/>
              <a:ext cx="126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四角形: 角を丸くする 19">
              <a:extLst>
                <a:ext uri="{FF2B5EF4-FFF2-40B4-BE49-F238E27FC236}">
                  <a16:creationId xmlns:a16="http://schemas.microsoft.com/office/drawing/2014/main" id="{2EA14E85-D879-3F34-6AF1-B8F9E14DC431}"/>
                </a:ext>
              </a:extLst>
            </p:cNvPr>
            <p:cNvSpPr/>
            <p:nvPr/>
          </p:nvSpPr>
          <p:spPr>
            <a:xfrm>
              <a:off x="397033" y="7539250"/>
              <a:ext cx="126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76613544-204B-FEF1-1044-ED85A28F2EAF}"/>
                </a:ext>
              </a:extLst>
            </p:cNvPr>
            <p:cNvSpPr/>
            <p:nvPr/>
          </p:nvSpPr>
          <p:spPr>
            <a:xfrm>
              <a:off x="3331814" y="1039236"/>
              <a:ext cx="126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037893E1-174A-F0D3-DFB1-2B2575032A0F}"/>
                </a:ext>
              </a:extLst>
            </p:cNvPr>
            <p:cNvSpPr/>
            <p:nvPr/>
          </p:nvSpPr>
          <p:spPr>
            <a:xfrm>
              <a:off x="395025" y="4649242"/>
              <a:ext cx="198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四角形: 角を丸くする 22">
              <a:extLst>
                <a:ext uri="{FF2B5EF4-FFF2-40B4-BE49-F238E27FC236}">
                  <a16:creationId xmlns:a16="http://schemas.microsoft.com/office/drawing/2014/main" id="{DF9AD9F7-1F2C-6C52-08A4-BC478313DDF9}"/>
                </a:ext>
              </a:extLst>
            </p:cNvPr>
            <p:cNvSpPr/>
            <p:nvPr/>
          </p:nvSpPr>
          <p:spPr>
            <a:xfrm>
              <a:off x="2611143" y="4648942"/>
              <a:ext cx="198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EDCEA240-23CE-E44C-E219-1CACA2532F9D}"/>
                </a:ext>
              </a:extLst>
            </p:cNvPr>
            <p:cNvSpPr/>
            <p:nvPr/>
          </p:nvSpPr>
          <p:spPr>
            <a:xfrm>
              <a:off x="4830037" y="4652578"/>
              <a:ext cx="1260000" cy="234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6E0DBD55-28BE-BAFE-C7F6-6417E05086CF}"/>
                </a:ext>
              </a:extLst>
            </p:cNvPr>
            <p:cNvSpPr/>
            <p:nvPr/>
          </p:nvSpPr>
          <p:spPr>
            <a:xfrm>
              <a:off x="4830037" y="7179250"/>
              <a:ext cx="1260000" cy="234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31E933E1-E0E1-66EF-751D-E1CC3B7D9CC0}"/>
                </a:ext>
              </a:extLst>
            </p:cNvPr>
            <p:cNvSpPr/>
            <p:nvPr/>
          </p:nvSpPr>
          <p:spPr>
            <a:xfrm>
              <a:off x="4830037" y="2845907"/>
              <a:ext cx="1260000" cy="162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四角形: 角を丸くする 26">
              <a:extLst>
                <a:ext uri="{FF2B5EF4-FFF2-40B4-BE49-F238E27FC236}">
                  <a16:creationId xmlns:a16="http://schemas.microsoft.com/office/drawing/2014/main" id="{98AC3746-4BA1-4AA1-2625-09AC5908FBE1}"/>
                </a:ext>
              </a:extLst>
            </p:cNvPr>
            <p:cNvSpPr/>
            <p:nvPr/>
          </p:nvSpPr>
          <p:spPr>
            <a:xfrm>
              <a:off x="4830037" y="1039236"/>
              <a:ext cx="1260000" cy="162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A7ECC26F-2358-9BD3-87F5-A04130D9C8B6}"/>
                </a:ext>
              </a:extLst>
            </p:cNvPr>
            <p:cNvSpPr/>
            <p:nvPr/>
          </p:nvSpPr>
          <p:spPr>
            <a:xfrm flipH="1" flipV="1">
              <a:off x="15192547" y="7539250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四角形: 角を丸くする 28">
              <a:extLst>
                <a:ext uri="{FF2B5EF4-FFF2-40B4-BE49-F238E27FC236}">
                  <a16:creationId xmlns:a16="http://schemas.microsoft.com/office/drawing/2014/main" id="{CB41B92A-77E5-F66E-5ED3-9A306FA3A626}"/>
                </a:ext>
              </a:extLst>
            </p:cNvPr>
            <p:cNvSpPr/>
            <p:nvPr/>
          </p:nvSpPr>
          <p:spPr>
            <a:xfrm flipH="1" flipV="1">
              <a:off x="13696045" y="3204239"/>
              <a:ext cx="270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四角形: 角を丸くする 29">
              <a:extLst>
                <a:ext uri="{FF2B5EF4-FFF2-40B4-BE49-F238E27FC236}">
                  <a16:creationId xmlns:a16="http://schemas.microsoft.com/office/drawing/2014/main" id="{32020EAE-D1A4-0602-1B22-717F4CF1A5DF}"/>
                </a:ext>
              </a:extLst>
            </p:cNvPr>
            <p:cNvSpPr/>
            <p:nvPr/>
          </p:nvSpPr>
          <p:spPr>
            <a:xfrm flipH="1" flipV="1">
              <a:off x="15192547" y="6094246"/>
              <a:ext cx="270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四角形: 角を丸くする 30">
              <a:extLst>
                <a:ext uri="{FF2B5EF4-FFF2-40B4-BE49-F238E27FC236}">
                  <a16:creationId xmlns:a16="http://schemas.microsoft.com/office/drawing/2014/main" id="{96AD7437-A017-7CF3-968F-F6C67A221461}"/>
                </a:ext>
              </a:extLst>
            </p:cNvPr>
            <p:cNvSpPr/>
            <p:nvPr/>
          </p:nvSpPr>
          <p:spPr>
            <a:xfrm flipH="1" flipV="1">
              <a:off x="13696045" y="1039236"/>
              <a:ext cx="270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四角形: 角を丸くする 31">
              <a:extLst>
                <a:ext uri="{FF2B5EF4-FFF2-40B4-BE49-F238E27FC236}">
                  <a16:creationId xmlns:a16="http://schemas.microsoft.com/office/drawing/2014/main" id="{85FDBD1D-1A80-12B7-B4F3-4ADE8D20FFFA}"/>
                </a:ext>
              </a:extLst>
            </p:cNvPr>
            <p:cNvSpPr/>
            <p:nvPr/>
          </p:nvSpPr>
          <p:spPr>
            <a:xfrm flipH="1" flipV="1">
              <a:off x="16632547" y="3204240"/>
              <a:ext cx="126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四角形: 角を丸くする 32">
              <a:extLst>
                <a:ext uri="{FF2B5EF4-FFF2-40B4-BE49-F238E27FC236}">
                  <a16:creationId xmlns:a16="http://schemas.microsoft.com/office/drawing/2014/main" id="{80B5D333-86C2-940A-41FA-725FC2F5AB1D}"/>
                </a:ext>
              </a:extLst>
            </p:cNvPr>
            <p:cNvSpPr/>
            <p:nvPr/>
          </p:nvSpPr>
          <p:spPr>
            <a:xfrm flipH="1" flipV="1">
              <a:off x="13696045" y="6094245"/>
              <a:ext cx="1246146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9EE19EB7-9DFF-7C1A-1B44-134EEA23CEC1}"/>
                </a:ext>
              </a:extLst>
            </p:cNvPr>
            <p:cNvSpPr/>
            <p:nvPr/>
          </p:nvSpPr>
          <p:spPr>
            <a:xfrm flipH="1" flipV="1">
              <a:off x="16632547" y="1039236"/>
              <a:ext cx="1260000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四角形: 角を丸くする 34">
              <a:extLst>
                <a:ext uri="{FF2B5EF4-FFF2-40B4-BE49-F238E27FC236}">
                  <a16:creationId xmlns:a16="http://schemas.microsoft.com/office/drawing/2014/main" id="{2B9AEC19-B60E-FB32-A5D9-46300C9220E2}"/>
                </a:ext>
              </a:extLst>
            </p:cNvPr>
            <p:cNvSpPr/>
            <p:nvPr/>
          </p:nvSpPr>
          <p:spPr>
            <a:xfrm flipH="1" flipV="1">
              <a:off x="13696045" y="7539250"/>
              <a:ext cx="1246146" cy="1980000"/>
            </a:xfrm>
            <a:prstGeom prst="roundRect">
              <a:avLst>
                <a:gd name="adj" fmla="val 8564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四角形: 角を丸くする 35">
              <a:extLst>
                <a:ext uri="{FF2B5EF4-FFF2-40B4-BE49-F238E27FC236}">
                  <a16:creationId xmlns:a16="http://schemas.microsoft.com/office/drawing/2014/main" id="{A5F2E776-FF05-742B-734D-615D46F84DDB}"/>
                </a:ext>
              </a:extLst>
            </p:cNvPr>
            <p:cNvSpPr/>
            <p:nvPr/>
          </p:nvSpPr>
          <p:spPr>
            <a:xfrm flipH="1" flipV="1">
              <a:off x="15912547" y="4654870"/>
              <a:ext cx="198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四角形: 角を丸くする 36">
              <a:extLst>
                <a:ext uri="{FF2B5EF4-FFF2-40B4-BE49-F238E27FC236}">
                  <a16:creationId xmlns:a16="http://schemas.microsoft.com/office/drawing/2014/main" id="{C41CF024-E78B-D6E3-31B6-4E72360D9D38}"/>
                </a:ext>
              </a:extLst>
            </p:cNvPr>
            <p:cNvSpPr/>
            <p:nvPr/>
          </p:nvSpPr>
          <p:spPr>
            <a:xfrm flipH="1" flipV="1">
              <a:off x="13696045" y="4649242"/>
              <a:ext cx="1980000" cy="126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四角形: 角を丸くする 37">
              <a:extLst>
                <a:ext uri="{FF2B5EF4-FFF2-40B4-BE49-F238E27FC236}">
                  <a16:creationId xmlns:a16="http://schemas.microsoft.com/office/drawing/2014/main" id="{7D633EF0-0257-8224-0860-15F64C07A804}"/>
                </a:ext>
              </a:extLst>
            </p:cNvPr>
            <p:cNvSpPr/>
            <p:nvPr/>
          </p:nvSpPr>
          <p:spPr>
            <a:xfrm flipH="1" flipV="1">
              <a:off x="12199543" y="3565907"/>
              <a:ext cx="1260000" cy="234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四角形: 角を丸くする 38">
              <a:extLst>
                <a:ext uri="{FF2B5EF4-FFF2-40B4-BE49-F238E27FC236}">
                  <a16:creationId xmlns:a16="http://schemas.microsoft.com/office/drawing/2014/main" id="{7700CA65-70EA-5741-3B20-448B0EE52B20}"/>
                </a:ext>
              </a:extLst>
            </p:cNvPr>
            <p:cNvSpPr/>
            <p:nvPr/>
          </p:nvSpPr>
          <p:spPr>
            <a:xfrm flipH="1" flipV="1">
              <a:off x="12199543" y="1039236"/>
              <a:ext cx="1260000" cy="234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" name="四角形: 角を丸くする 39">
              <a:extLst>
                <a:ext uri="{FF2B5EF4-FFF2-40B4-BE49-F238E27FC236}">
                  <a16:creationId xmlns:a16="http://schemas.microsoft.com/office/drawing/2014/main" id="{30269C06-5AD5-B773-9C77-7196414BB9C5}"/>
                </a:ext>
              </a:extLst>
            </p:cNvPr>
            <p:cNvSpPr/>
            <p:nvPr/>
          </p:nvSpPr>
          <p:spPr>
            <a:xfrm flipH="1" flipV="1">
              <a:off x="12199543" y="6092578"/>
              <a:ext cx="1260000" cy="162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四角形: 角を丸くする 40">
              <a:extLst>
                <a:ext uri="{FF2B5EF4-FFF2-40B4-BE49-F238E27FC236}">
                  <a16:creationId xmlns:a16="http://schemas.microsoft.com/office/drawing/2014/main" id="{0CD23BA8-3C0F-B563-E264-A38F077B96B3}"/>
                </a:ext>
              </a:extLst>
            </p:cNvPr>
            <p:cNvSpPr/>
            <p:nvPr/>
          </p:nvSpPr>
          <p:spPr>
            <a:xfrm flipH="1" flipV="1">
              <a:off x="12199543" y="7899250"/>
              <a:ext cx="1260000" cy="1620000"/>
            </a:xfrm>
            <a:prstGeom prst="roundRect">
              <a:avLst>
                <a:gd name="adj" fmla="val 11750"/>
              </a:avLst>
            </a:prstGeom>
            <a:solidFill>
              <a:srgbClr val="9BD4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77112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316AD-3717-5AB4-3E88-BEDF2938C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1A6969-0154-DA29-6098-8F913404D35A}"/>
              </a:ext>
            </a:extLst>
          </p:cNvPr>
          <p:cNvSpPr txBox="1"/>
          <p:nvPr/>
        </p:nvSpPr>
        <p:spPr>
          <a:xfrm>
            <a:off x="16108477" y="9715174"/>
            <a:ext cx="18325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JP" sz="1400" dirty="0">
                <a:latin typeface="+mj-lt"/>
                <a:ea typeface="+mj-ea"/>
              </a:rPr>
              <a:t>00年00月時点の数値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12494E-7540-A725-7E98-76B0DAFE6FA0}"/>
              </a:ext>
            </a:extLst>
          </p:cNvPr>
          <p:cNvSpPr txBox="1"/>
          <p:nvPr/>
        </p:nvSpPr>
        <p:spPr>
          <a:xfrm>
            <a:off x="13671275" y="416770"/>
            <a:ext cx="4269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JP" sz="1400" dirty="0">
                <a:latin typeface="+mj-lt"/>
                <a:ea typeface="+mj-ea"/>
              </a:rPr>
              <a:t>名称やロゴ等が入ります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BBAE9F-5313-5DAC-4056-3B7FFE1F5818}"/>
              </a:ext>
            </a:extLst>
          </p:cNvPr>
          <p:cNvSpPr txBox="1"/>
          <p:nvPr/>
        </p:nvSpPr>
        <p:spPr>
          <a:xfrm>
            <a:off x="395029" y="9715172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dirty="0">
                <a:latin typeface="+mj-lt"/>
                <a:ea typeface="+mj-ea"/>
              </a:rPr>
              <a:t>注意事項や参考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A28BD4B-CBAE-568A-A7A7-67D146705B4A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○○サービスの利用状況ダッシュボード</a:t>
            </a:r>
            <a:endParaRPr lang="ja-JP" altLang="en-US" sz="1600" b="1" dirty="0">
              <a:solidFill>
                <a:srgbClr val="1A1A1C"/>
              </a:solidFill>
            </a:endParaRPr>
          </a:p>
        </p:txBody>
      </p:sp>
      <p:sp>
        <p:nvSpPr>
          <p:cNvPr id="3" name="Rounded Rectangle 18">
            <a:extLst>
              <a:ext uri="{FF2B5EF4-FFF2-40B4-BE49-F238E27FC236}">
                <a16:creationId xmlns:a16="http://schemas.microsoft.com/office/drawing/2014/main" id="{F0351DE4-B779-F18F-6E7E-0A648DF8E539}"/>
              </a:ext>
            </a:extLst>
          </p:cNvPr>
          <p:cNvSpPr/>
          <p:nvPr/>
        </p:nvSpPr>
        <p:spPr>
          <a:xfrm>
            <a:off x="395030" y="1038225"/>
            <a:ext cx="4210837" cy="1962683"/>
          </a:xfrm>
          <a:prstGeom prst="roundRect">
            <a:avLst>
              <a:gd name="adj" fmla="val 74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latin typeface="+mj-lt"/>
              <a:ea typeface="+mj-ea"/>
            </a:endParaRP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D639D190-240C-E806-CE9F-9852C0080D95}"/>
              </a:ext>
            </a:extLst>
          </p:cNvPr>
          <p:cNvSpPr txBox="1"/>
          <p:nvPr/>
        </p:nvSpPr>
        <p:spPr>
          <a:xfrm>
            <a:off x="395029" y="1978339"/>
            <a:ext cx="4210837" cy="1022569"/>
          </a:xfrm>
          <a:prstGeom prst="rect">
            <a:avLst/>
          </a:prstGeom>
          <a:noFill/>
        </p:spPr>
        <p:txBody>
          <a:bodyPr wrap="square" lIns="288000" bIns="144000" rtlCol="0" anchor="b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rPr>
              <a:t>123,456</a:t>
            </a:r>
            <a:endParaRPr lang="en-JP" sz="5400" dirty="0">
              <a:solidFill>
                <a:schemeClr val="bg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EEC5412-08CD-8296-3445-1A137E2AFE07}"/>
              </a:ext>
            </a:extLst>
          </p:cNvPr>
          <p:cNvSpPr txBox="1"/>
          <p:nvPr/>
        </p:nvSpPr>
        <p:spPr>
          <a:xfrm>
            <a:off x="395029" y="1038225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サービス利用者数</a:t>
            </a:r>
            <a:r>
              <a:rPr kumimoji="0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（人）</a:t>
            </a:r>
            <a:endParaRPr kumimoji="0" lang="en-US" altLang="ja-JP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2E79A9F8-E4F6-F74C-F0CA-91FA8809C4D3}"/>
              </a:ext>
            </a:extLst>
          </p:cNvPr>
          <p:cNvGrpSpPr/>
          <p:nvPr/>
        </p:nvGrpSpPr>
        <p:grpSpPr>
          <a:xfrm>
            <a:off x="395029" y="3205592"/>
            <a:ext cx="4206073" cy="1253933"/>
            <a:chOff x="395029" y="4648392"/>
            <a:chExt cx="4206073" cy="1253933"/>
          </a:xfrm>
        </p:grpSpPr>
        <p:sp>
          <p:nvSpPr>
            <p:cNvPr id="20" name="Rounded Rectangle 22">
              <a:extLst>
                <a:ext uri="{FF2B5EF4-FFF2-40B4-BE49-F238E27FC236}">
                  <a16:creationId xmlns:a16="http://schemas.microsoft.com/office/drawing/2014/main" id="{97A433AB-D0BE-EF50-7828-13312337B7CB}"/>
                </a:ext>
              </a:extLst>
            </p:cNvPr>
            <p:cNvSpPr/>
            <p:nvPr/>
          </p:nvSpPr>
          <p:spPr>
            <a:xfrm>
              <a:off x="395030" y="4649361"/>
              <a:ext cx="1989396" cy="1252964"/>
            </a:xfrm>
            <a:prstGeom prst="roundRect">
              <a:avLst>
                <a:gd name="adj" fmla="val 7516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 sz="4050" dirty="0">
                <a:solidFill>
                  <a:schemeClr val="tx1"/>
                </a:solidFill>
                <a:latin typeface="+mj-lt"/>
                <a:ea typeface="+mj-ea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C4F12DB-1924-D46B-7F09-840BA158C88C}"/>
                </a:ext>
              </a:extLst>
            </p:cNvPr>
            <p:cNvSpPr txBox="1"/>
            <p:nvPr/>
          </p:nvSpPr>
          <p:spPr>
            <a:xfrm>
              <a:off x="395029" y="4649361"/>
              <a:ext cx="1989396" cy="495108"/>
            </a:xfrm>
            <a:prstGeom prst="rect">
              <a:avLst/>
            </a:prstGeom>
            <a:noFill/>
          </p:spPr>
          <p:txBody>
            <a:bodyPr wrap="square" lIns="288000" tIns="216000" rIns="0" bIns="0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前年比</a:t>
              </a: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（</a:t>
              </a:r>
              <a: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%</a:t>
              </a: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）</a:t>
              </a:r>
              <a:endParaRPr kumimoji="0" lang="en-US" altLang="ja-JP" sz="9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03FD671-233F-7F5B-52B4-21C5F044B01F}"/>
                </a:ext>
              </a:extLst>
            </p:cNvPr>
            <p:cNvSpPr txBox="1"/>
            <p:nvPr/>
          </p:nvSpPr>
          <p:spPr>
            <a:xfrm>
              <a:off x="395030" y="5218310"/>
              <a:ext cx="1989396" cy="684015"/>
            </a:xfrm>
            <a:prstGeom prst="rect">
              <a:avLst/>
            </a:prstGeom>
            <a:noFill/>
          </p:spPr>
          <p:txBody>
            <a:bodyPr wrap="square" lIns="288000" bIns="144000" rtlCol="0" anchor="b">
              <a:spAutoFit/>
            </a:bodyPr>
            <a:lstStyle/>
            <a:p>
              <a:r>
                <a:rPr lang="en-US" sz="3200" dirty="0">
                  <a:latin typeface="+mj-lt"/>
                  <a:ea typeface="+mj-ea"/>
                  <a:cs typeface="Arial" panose="020B0604020202020204" pitchFamily="34" charset="0"/>
                </a:rPr>
                <a:t>120%</a:t>
              </a:r>
              <a:endParaRPr lang="en-JP" sz="3200" dirty="0">
                <a:latin typeface="+mj-lt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26" name="Rounded Rectangle 22">
              <a:extLst>
                <a:ext uri="{FF2B5EF4-FFF2-40B4-BE49-F238E27FC236}">
                  <a16:creationId xmlns:a16="http://schemas.microsoft.com/office/drawing/2014/main" id="{9DA084AD-F4A5-580D-A237-D9503D891402}"/>
                </a:ext>
              </a:extLst>
            </p:cNvPr>
            <p:cNvSpPr/>
            <p:nvPr/>
          </p:nvSpPr>
          <p:spPr>
            <a:xfrm>
              <a:off x="2611706" y="4648392"/>
              <a:ext cx="1989396" cy="1252964"/>
            </a:xfrm>
            <a:prstGeom prst="roundRect">
              <a:avLst>
                <a:gd name="adj" fmla="val 7516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 sz="4050" dirty="0">
                <a:solidFill>
                  <a:schemeClr val="tx1"/>
                </a:solidFill>
                <a:latin typeface="+mj-lt"/>
                <a:ea typeface="+mj-ea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98D7F65B-781F-096E-2D81-9BD1A69D74AC}"/>
                </a:ext>
              </a:extLst>
            </p:cNvPr>
            <p:cNvSpPr txBox="1"/>
            <p:nvPr/>
          </p:nvSpPr>
          <p:spPr>
            <a:xfrm>
              <a:off x="2611705" y="4648392"/>
              <a:ext cx="1989396" cy="495108"/>
            </a:xfrm>
            <a:prstGeom prst="rect">
              <a:avLst/>
            </a:prstGeom>
            <a:noFill/>
          </p:spPr>
          <p:txBody>
            <a:bodyPr wrap="square" lIns="288000" tIns="216000" rIns="0" bIns="0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前年比</a:t>
              </a: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（</a:t>
              </a:r>
              <a: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%</a:t>
              </a: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）</a:t>
              </a:r>
              <a:endParaRPr kumimoji="0" lang="en-US" altLang="ja-JP" sz="9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28" name="TextBox 21">
              <a:extLst>
                <a:ext uri="{FF2B5EF4-FFF2-40B4-BE49-F238E27FC236}">
                  <a16:creationId xmlns:a16="http://schemas.microsoft.com/office/drawing/2014/main" id="{152808D1-EAD6-F3B3-2C3A-D8DDDDE1C585}"/>
                </a:ext>
              </a:extLst>
            </p:cNvPr>
            <p:cNvSpPr txBox="1"/>
            <p:nvPr/>
          </p:nvSpPr>
          <p:spPr>
            <a:xfrm>
              <a:off x="2611706" y="5217341"/>
              <a:ext cx="1989396" cy="684015"/>
            </a:xfrm>
            <a:prstGeom prst="rect">
              <a:avLst/>
            </a:prstGeom>
            <a:noFill/>
          </p:spPr>
          <p:txBody>
            <a:bodyPr wrap="square" lIns="288000" bIns="144000" rtlCol="0" anchor="b">
              <a:spAutoFit/>
            </a:bodyPr>
            <a:lstStyle/>
            <a:p>
              <a:r>
                <a:rPr lang="en-US" sz="3200" dirty="0">
                  <a:latin typeface="+mj-lt"/>
                  <a:ea typeface="+mj-ea"/>
                  <a:cs typeface="Arial" panose="020B0604020202020204" pitchFamily="34" charset="0"/>
                </a:rPr>
                <a:t>120%</a:t>
              </a:r>
              <a:endParaRPr lang="en-JP" sz="3200" dirty="0">
                <a:latin typeface="+mj-lt"/>
                <a:ea typeface="+mj-ea"/>
                <a:cs typeface="Arial" panose="020B0604020202020204" pitchFamily="34" charset="0"/>
              </a:endParaRPr>
            </a:p>
          </p:txBody>
        </p:sp>
      </p:grpSp>
      <p:sp>
        <p:nvSpPr>
          <p:cNvPr id="32" name="Rounded Rectangle 22">
            <a:extLst>
              <a:ext uri="{FF2B5EF4-FFF2-40B4-BE49-F238E27FC236}">
                <a16:creationId xmlns:a16="http://schemas.microsoft.com/office/drawing/2014/main" id="{F4110B8A-C4B9-D1C1-1D20-DBF86830B979}"/>
              </a:ext>
            </a:extLst>
          </p:cNvPr>
          <p:cNvSpPr/>
          <p:nvPr/>
        </p:nvSpPr>
        <p:spPr>
          <a:xfrm>
            <a:off x="395028" y="4649361"/>
            <a:ext cx="4206072" cy="2334682"/>
          </a:xfrm>
          <a:prstGeom prst="roundRect">
            <a:avLst>
              <a:gd name="adj" fmla="val 629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graphicFrame>
        <p:nvGraphicFramePr>
          <p:cNvPr id="33" name="Chart 15">
            <a:extLst>
              <a:ext uri="{FF2B5EF4-FFF2-40B4-BE49-F238E27FC236}">
                <a16:creationId xmlns:a16="http://schemas.microsoft.com/office/drawing/2014/main" id="{8F57BDA4-EC77-08D6-BE78-97EF3A628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3425645"/>
              </p:ext>
            </p:extLst>
          </p:nvPr>
        </p:nvGraphicFramePr>
        <p:xfrm>
          <a:off x="395029" y="5027504"/>
          <a:ext cx="4206072" cy="1956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D07AD21-A8C5-B158-1C23-B5DA649C76E1}"/>
              </a:ext>
            </a:extLst>
          </p:cNvPr>
          <p:cNvSpPr txBox="1"/>
          <p:nvPr/>
        </p:nvSpPr>
        <p:spPr>
          <a:xfrm>
            <a:off x="395029" y="4649361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○○別の内訳</a:t>
            </a:r>
            <a:r>
              <a:rPr kumimoji="0" lang="ja-JP" alt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（</a:t>
            </a:r>
            <a:r>
              <a:rPr kumimoji="0" lang="en-US" altLang="ja-JP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%</a:t>
            </a:r>
            <a:r>
              <a:rPr kumimoji="0" lang="ja-JP" alt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）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5" name="Rounded Rectangle 22">
            <a:extLst>
              <a:ext uri="{FF2B5EF4-FFF2-40B4-BE49-F238E27FC236}">
                <a16:creationId xmlns:a16="http://schemas.microsoft.com/office/drawing/2014/main" id="{1627C29F-011C-F5A6-EE9E-C34CC9BF107E}"/>
              </a:ext>
            </a:extLst>
          </p:cNvPr>
          <p:cNvSpPr/>
          <p:nvPr/>
        </p:nvSpPr>
        <p:spPr>
          <a:xfrm>
            <a:off x="395029" y="7189685"/>
            <a:ext cx="4206072" cy="2334682"/>
          </a:xfrm>
          <a:prstGeom prst="roundRect">
            <a:avLst>
              <a:gd name="adj" fmla="val 629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1373039-05C0-1228-08B9-0B6131024071}"/>
              </a:ext>
            </a:extLst>
          </p:cNvPr>
          <p:cNvSpPr txBox="1"/>
          <p:nvPr/>
        </p:nvSpPr>
        <p:spPr>
          <a:xfrm>
            <a:off x="395030" y="7189685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lvl="0" defTabSz="457200">
              <a:spcAft>
                <a:spcPts val="600"/>
              </a:spcAft>
            </a:pPr>
            <a:r>
              <a:rPr kumimoji="0" lang="ja-JP" altLang="en-US" sz="1800" b="1" kern="0" dirty="0"/>
              <a:t>□□別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の内訳</a:t>
            </a:r>
            <a:r>
              <a:rPr kumimoji="0" lang="ja-JP" alt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（</a:t>
            </a:r>
            <a:r>
              <a:rPr kumimoji="0" lang="en-US" altLang="ja-JP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%</a:t>
            </a:r>
            <a:r>
              <a:rPr kumimoji="0" lang="ja-JP" alt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）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39" name="Chart 15">
            <a:extLst>
              <a:ext uri="{FF2B5EF4-FFF2-40B4-BE49-F238E27FC236}">
                <a16:creationId xmlns:a16="http://schemas.microsoft.com/office/drawing/2014/main" id="{CD7A630A-8313-81BD-4C2A-54EAAEE58C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0965438"/>
              </p:ext>
            </p:extLst>
          </p:nvPr>
        </p:nvGraphicFramePr>
        <p:xfrm>
          <a:off x="395029" y="7567828"/>
          <a:ext cx="4206072" cy="1956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Rounded Rectangle 22">
            <a:extLst>
              <a:ext uri="{FF2B5EF4-FFF2-40B4-BE49-F238E27FC236}">
                <a16:creationId xmlns:a16="http://schemas.microsoft.com/office/drawing/2014/main" id="{6B85D98B-4CB4-F08D-4CB4-AFA0E4427EE4}"/>
              </a:ext>
            </a:extLst>
          </p:cNvPr>
          <p:cNvSpPr/>
          <p:nvPr/>
        </p:nvSpPr>
        <p:spPr>
          <a:xfrm>
            <a:off x="4828381" y="1038224"/>
            <a:ext cx="7152904" cy="4138811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41" name="Rounded Rectangle 22">
            <a:extLst>
              <a:ext uri="{FF2B5EF4-FFF2-40B4-BE49-F238E27FC236}">
                <a16:creationId xmlns:a16="http://schemas.microsoft.com/office/drawing/2014/main" id="{3BAEB212-7B7B-C8FB-4DD2-706E8233873B}"/>
              </a:ext>
            </a:extLst>
          </p:cNvPr>
          <p:cNvSpPr/>
          <p:nvPr/>
        </p:nvSpPr>
        <p:spPr>
          <a:xfrm>
            <a:off x="4828381" y="5378450"/>
            <a:ext cx="7152904" cy="4140199"/>
          </a:xfrm>
          <a:prstGeom prst="roundRect">
            <a:avLst>
              <a:gd name="adj" fmla="val 3520"/>
            </a:avLst>
          </a:prstGeom>
          <a:solidFill>
            <a:srgbClr val="F8FB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F932B08-03A4-E741-F681-5264194F1117}"/>
              </a:ext>
            </a:extLst>
          </p:cNvPr>
          <p:cNvSpPr txBox="1"/>
          <p:nvPr/>
        </p:nvSpPr>
        <p:spPr>
          <a:xfrm>
            <a:off x="4828380" y="1038225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○○別の推移</a:t>
            </a:r>
            <a:r>
              <a:rPr kumimoji="0" lang="ja-JP" alt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（人）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6FCD14F-243F-F768-8120-89278E32C02E}"/>
              </a:ext>
            </a:extLst>
          </p:cNvPr>
          <p:cNvSpPr txBox="1"/>
          <p:nvPr/>
        </p:nvSpPr>
        <p:spPr>
          <a:xfrm>
            <a:off x="4828380" y="537845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□□別の推移</a:t>
            </a:r>
            <a:r>
              <a:rPr kumimoji="0" lang="ja-JP" alt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（人）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44" name="Chart 15">
            <a:extLst>
              <a:ext uri="{FF2B5EF4-FFF2-40B4-BE49-F238E27FC236}">
                <a16:creationId xmlns:a16="http://schemas.microsoft.com/office/drawing/2014/main" id="{FF7D7333-7C94-1996-AF1B-FBDA6DFB71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2551490"/>
              </p:ext>
            </p:extLst>
          </p:nvPr>
        </p:nvGraphicFramePr>
        <p:xfrm>
          <a:off x="5156723" y="1733358"/>
          <a:ext cx="6620409" cy="3219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" name="Chart 15">
            <a:extLst>
              <a:ext uri="{FF2B5EF4-FFF2-40B4-BE49-F238E27FC236}">
                <a16:creationId xmlns:a16="http://schemas.microsoft.com/office/drawing/2014/main" id="{237E6F88-03C3-BF88-29AB-A17139BB02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0976362"/>
              </p:ext>
            </p:extLst>
          </p:nvPr>
        </p:nvGraphicFramePr>
        <p:xfrm>
          <a:off x="5156723" y="6074972"/>
          <a:ext cx="6620409" cy="3219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6" name="Rounded Rectangle 22">
            <a:extLst>
              <a:ext uri="{FF2B5EF4-FFF2-40B4-BE49-F238E27FC236}">
                <a16:creationId xmlns:a16="http://schemas.microsoft.com/office/drawing/2014/main" id="{40153B5C-FF63-3CD2-B1B9-C6A2BD4373C4}"/>
              </a:ext>
            </a:extLst>
          </p:cNvPr>
          <p:cNvSpPr/>
          <p:nvPr/>
        </p:nvSpPr>
        <p:spPr>
          <a:xfrm>
            <a:off x="12213902" y="1038224"/>
            <a:ext cx="5678811" cy="8480425"/>
          </a:xfrm>
          <a:prstGeom prst="roundRect">
            <a:avLst>
              <a:gd name="adj" fmla="val 247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BE83476-AB27-9D1D-B3F0-CE8F2B74DA1C}"/>
              </a:ext>
            </a:extLst>
          </p:cNvPr>
          <p:cNvSpPr txBox="1"/>
          <p:nvPr/>
        </p:nvSpPr>
        <p:spPr>
          <a:xfrm>
            <a:off x="12213902" y="1038224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○○の一覧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48" name="表 47">
            <a:extLst>
              <a:ext uri="{FF2B5EF4-FFF2-40B4-BE49-F238E27FC236}">
                <a16:creationId xmlns:a16="http://schemas.microsoft.com/office/drawing/2014/main" id="{328D817F-C704-8981-CF8E-7D72F0DD7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648282"/>
              </p:ext>
            </p:extLst>
          </p:nvPr>
        </p:nvGraphicFramePr>
        <p:xfrm>
          <a:off x="12445138" y="1738016"/>
          <a:ext cx="5074032" cy="73801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691344">
                  <a:extLst>
                    <a:ext uri="{9D8B030D-6E8A-4147-A177-3AD203B41FA5}">
                      <a16:colId xmlns:a16="http://schemas.microsoft.com/office/drawing/2014/main" val="1510233016"/>
                    </a:ext>
                  </a:extLst>
                </a:gridCol>
                <a:gridCol w="1691344">
                  <a:extLst>
                    <a:ext uri="{9D8B030D-6E8A-4147-A177-3AD203B41FA5}">
                      <a16:colId xmlns:a16="http://schemas.microsoft.com/office/drawing/2014/main" val="2641930430"/>
                    </a:ext>
                  </a:extLst>
                </a:gridCol>
                <a:gridCol w="1691344">
                  <a:extLst>
                    <a:ext uri="{9D8B030D-6E8A-4147-A177-3AD203B41FA5}">
                      <a16:colId xmlns:a16="http://schemas.microsoft.com/office/drawing/2014/main" val="4233911767"/>
                    </a:ext>
                  </a:extLst>
                </a:gridCol>
              </a:tblGrid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自治体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利用者数（人）</a:t>
                      </a:r>
                      <a:endParaRPr kumimoji="1" lang="en-US" altLang="ja-JP" sz="1200" dirty="0"/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利用率（</a:t>
                      </a:r>
                      <a:r>
                        <a:rPr kumimoji="1" lang="en-US" altLang="ja-JP" sz="1200" dirty="0"/>
                        <a:t>%</a:t>
                      </a:r>
                      <a:r>
                        <a:rPr kumimoji="1" lang="ja-JP" altLang="en-US" sz="1200" dirty="0"/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370916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+mj-lt"/>
                        </a:rPr>
                        <a:t>〇〇区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191695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287463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355199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558962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606102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722506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529739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127317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896432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481760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27310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264419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773218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53117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214541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85765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52161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098531"/>
                  </a:ext>
                </a:extLst>
              </a:tr>
              <a:tr h="369009"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hnschrift"/>
                          <a:ea typeface="Noto Sans JP"/>
                          <a:cs typeface="+mn-cs"/>
                        </a:rPr>
                        <a:t>〇〇区</a:t>
                      </a:r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9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257817"/>
                  </a:ext>
                </a:extLst>
              </a:tr>
            </a:tbl>
          </a:graphicData>
        </a:graphic>
      </p:graphicFrame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89C7ACE-387F-9C18-31CA-02F4D2EF9BC7}"/>
              </a:ext>
            </a:extLst>
          </p:cNvPr>
          <p:cNvGrpSpPr/>
          <p:nvPr/>
        </p:nvGrpSpPr>
        <p:grpSpPr>
          <a:xfrm>
            <a:off x="12213902" y="243180"/>
            <a:ext cx="2707499" cy="560571"/>
            <a:chOff x="6903896" y="427241"/>
            <a:chExt cx="2707499" cy="56057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2C7CF78-8671-DE0C-F6D0-984CAA96B4A8}"/>
                </a:ext>
              </a:extLst>
            </p:cNvPr>
            <p:cNvSpPr txBox="1"/>
            <p:nvPr/>
          </p:nvSpPr>
          <p:spPr>
            <a:xfrm>
              <a:off x="6934206" y="427241"/>
              <a:ext cx="1477328" cy="276999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/>
            <a:p>
              <a:r>
                <a:rPr lang="ja-JP" altLang="en-US" sz="1200" b="1" dirty="0">
                  <a:solidFill>
                    <a:srgbClr val="1A1A1C"/>
                  </a:solidFill>
                  <a:latin typeface="+mn-ea"/>
                </a:rPr>
                <a:t>自治体　で絞り込む</a:t>
              </a: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B536723F-255C-C8FC-7492-B097FAB284D5}"/>
                </a:ext>
              </a:extLst>
            </p:cNvPr>
            <p:cNvGrpSpPr/>
            <p:nvPr/>
          </p:nvGrpSpPr>
          <p:grpSpPr>
            <a:xfrm>
              <a:off x="6903896" y="702223"/>
              <a:ext cx="2707499" cy="285589"/>
              <a:chOff x="1733732" y="1646122"/>
              <a:chExt cx="2707499" cy="285589"/>
            </a:xfrm>
          </p:grpSpPr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063634D2-6407-9257-5261-15A890563033}"/>
                  </a:ext>
                </a:extLst>
              </p:cNvPr>
              <p:cNvSpPr/>
              <p:nvPr/>
            </p:nvSpPr>
            <p:spPr>
              <a:xfrm>
                <a:off x="1733732" y="1646122"/>
                <a:ext cx="2707499" cy="28558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sz="1200" dirty="0">
                    <a:solidFill>
                      <a:srgbClr val="1A1A1C"/>
                    </a:solidFill>
                  </a:rPr>
                  <a:t>すべて</a:t>
                </a:r>
                <a:endParaRPr kumimoji="1" lang="ja-JP" altLang="en-US" sz="1200" dirty="0">
                  <a:solidFill>
                    <a:srgbClr val="1A1A1C"/>
                  </a:solidFill>
                </a:endParaRPr>
              </a:p>
            </p:txBody>
          </p:sp>
          <p:sp>
            <p:nvSpPr>
              <p:cNvPr id="12" name="二等辺三角形 11">
                <a:extLst>
                  <a:ext uri="{FF2B5EF4-FFF2-40B4-BE49-F238E27FC236}">
                    <a16:creationId xmlns:a16="http://schemas.microsoft.com/office/drawing/2014/main" id="{4B17A22B-8700-2B43-C57A-E334352AF4F0}"/>
                  </a:ext>
                </a:extLst>
              </p:cNvPr>
              <p:cNvSpPr/>
              <p:nvPr/>
            </p:nvSpPr>
            <p:spPr>
              <a:xfrm rot="10800000">
                <a:off x="4170393" y="1722889"/>
                <a:ext cx="173202" cy="132053"/>
              </a:xfrm>
              <a:prstGeom prst="triangle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3" name="Rounded Rectangle 22">
            <a:extLst>
              <a:ext uri="{FF2B5EF4-FFF2-40B4-BE49-F238E27FC236}">
                <a16:creationId xmlns:a16="http://schemas.microsoft.com/office/drawing/2014/main" id="{67BFBD69-6FC6-7203-086E-09AD8A5F841F}"/>
              </a:ext>
            </a:extLst>
          </p:cNvPr>
          <p:cNvSpPr/>
          <p:nvPr/>
        </p:nvSpPr>
        <p:spPr>
          <a:xfrm flipH="1">
            <a:off x="17662667" y="1738016"/>
            <a:ext cx="86548" cy="2332538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49290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CE396-0731-CE52-D7DE-E5F929859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D28C65F-F7E5-42A8-02A1-A63FAAC21B22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カラーパレット</a:t>
            </a:r>
            <a:endParaRPr lang="en-US" altLang="ja-JP" sz="2400" b="1" dirty="0">
              <a:solidFill>
                <a:srgbClr val="1A1A1C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E95AC19-6842-B1A9-966D-2E97733AF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20373"/>
            <a:ext cx="18288000" cy="62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172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ounded Rectangle 22">
            <a:extLst>
              <a:ext uri="{FF2B5EF4-FFF2-40B4-BE49-F238E27FC236}">
                <a16:creationId xmlns:a16="http://schemas.microsoft.com/office/drawing/2014/main" id="{52B49AAA-CBDD-75E2-6B27-7A8359AC1AF1}"/>
              </a:ext>
            </a:extLst>
          </p:cNvPr>
          <p:cNvSpPr/>
          <p:nvPr/>
        </p:nvSpPr>
        <p:spPr>
          <a:xfrm>
            <a:off x="9619273" y="5600598"/>
            <a:ext cx="5724705" cy="1985193"/>
          </a:xfrm>
          <a:prstGeom prst="roundRect">
            <a:avLst>
              <a:gd name="adj" fmla="val 608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1BFC7776-BE30-5D61-4FA3-CC993BD973ED}"/>
              </a:ext>
            </a:extLst>
          </p:cNvPr>
          <p:cNvSpPr txBox="1"/>
          <p:nvPr/>
        </p:nvSpPr>
        <p:spPr>
          <a:xfrm>
            <a:off x="9619273" y="5600598"/>
            <a:ext cx="274879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フィルター名</a:t>
            </a:r>
            <a:endParaRPr kumimoji="0" lang="en-US" altLang="ja-JP" sz="9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16" name="Rounded Rectangle 22">
            <a:extLst>
              <a:ext uri="{FF2B5EF4-FFF2-40B4-BE49-F238E27FC236}">
                <a16:creationId xmlns:a16="http://schemas.microsoft.com/office/drawing/2014/main" id="{E922ADE1-5620-678F-BF9B-7DC5354F6058}"/>
              </a:ext>
            </a:extLst>
          </p:cNvPr>
          <p:cNvSpPr/>
          <p:nvPr/>
        </p:nvSpPr>
        <p:spPr>
          <a:xfrm>
            <a:off x="9619273" y="2560620"/>
            <a:ext cx="2748799" cy="2706705"/>
          </a:xfrm>
          <a:prstGeom prst="roundRect">
            <a:avLst>
              <a:gd name="adj" fmla="val 608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9AD0DB45-30CC-22C4-C6FA-B1F4669220EE}"/>
              </a:ext>
            </a:extLst>
          </p:cNvPr>
          <p:cNvSpPr txBox="1"/>
          <p:nvPr/>
        </p:nvSpPr>
        <p:spPr>
          <a:xfrm>
            <a:off x="9619273" y="2560620"/>
            <a:ext cx="274879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フィルター名</a:t>
            </a:r>
            <a:endParaRPr kumimoji="0" lang="en-US" altLang="ja-JP" sz="9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14" name="Rounded Rectangle 22">
            <a:extLst>
              <a:ext uri="{FF2B5EF4-FFF2-40B4-BE49-F238E27FC236}">
                <a16:creationId xmlns:a16="http://schemas.microsoft.com/office/drawing/2014/main" id="{CEA6D349-F405-F15A-D2C4-2B071894482F}"/>
              </a:ext>
            </a:extLst>
          </p:cNvPr>
          <p:cNvSpPr/>
          <p:nvPr/>
        </p:nvSpPr>
        <p:spPr>
          <a:xfrm>
            <a:off x="12601460" y="2560620"/>
            <a:ext cx="2748799" cy="2706705"/>
          </a:xfrm>
          <a:prstGeom prst="roundRect">
            <a:avLst>
              <a:gd name="adj" fmla="val 608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19F0EC05-93B0-D8E2-A353-45F519369A8E}"/>
              </a:ext>
            </a:extLst>
          </p:cNvPr>
          <p:cNvSpPr txBox="1"/>
          <p:nvPr/>
        </p:nvSpPr>
        <p:spPr>
          <a:xfrm>
            <a:off x="12601459" y="2560620"/>
            <a:ext cx="274879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フィルター名</a:t>
            </a:r>
            <a:endParaRPr kumimoji="0" lang="en-US" altLang="ja-JP" sz="9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8" name="Rounded Rectangle 22">
            <a:extLst>
              <a:ext uri="{FF2B5EF4-FFF2-40B4-BE49-F238E27FC236}">
                <a16:creationId xmlns:a16="http://schemas.microsoft.com/office/drawing/2014/main" id="{3652B8D6-FB06-605B-7725-648BA82AFD6B}"/>
              </a:ext>
            </a:extLst>
          </p:cNvPr>
          <p:cNvSpPr/>
          <p:nvPr/>
        </p:nvSpPr>
        <p:spPr>
          <a:xfrm>
            <a:off x="12595180" y="1069673"/>
            <a:ext cx="2748799" cy="1240543"/>
          </a:xfrm>
          <a:prstGeom prst="roundRect">
            <a:avLst>
              <a:gd name="adj" fmla="val 95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1B555345-E410-6CA0-893C-11C3EBF7FDEE}"/>
              </a:ext>
            </a:extLst>
          </p:cNvPr>
          <p:cNvSpPr txBox="1"/>
          <p:nvPr/>
        </p:nvSpPr>
        <p:spPr>
          <a:xfrm>
            <a:off x="12595179" y="1069673"/>
            <a:ext cx="274879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検索する</a:t>
            </a:r>
            <a:endParaRPr kumimoji="0" lang="en-US" altLang="ja-JP" sz="9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5" name="Rounded Rectangle 22">
            <a:extLst>
              <a:ext uri="{FF2B5EF4-FFF2-40B4-BE49-F238E27FC236}">
                <a16:creationId xmlns:a16="http://schemas.microsoft.com/office/drawing/2014/main" id="{D7A817D1-2200-01D2-C3AB-61D08C877781}"/>
              </a:ext>
            </a:extLst>
          </p:cNvPr>
          <p:cNvSpPr/>
          <p:nvPr/>
        </p:nvSpPr>
        <p:spPr>
          <a:xfrm>
            <a:off x="9622413" y="1069673"/>
            <a:ext cx="2748799" cy="1240543"/>
          </a:xfrm>
          <a:prstGeom prst="roundRect">
            <a:avLst>
              <a:gd name="adj" fmla="val 95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AA13ACC1-70FE-8BA5-EFD6-583BF4B75B79}"/>
              </a:ext>
            </a:extLst>
          </p:cNvPr>
          <p:cNvSpPr txBox="1"/>
          <p:nvPr/>
        </p:nvSpPr>
        <p:spPr>
          <a:xfrm>
            <a:off x="9622412" y="1069673"/>
            <a:ext cx="274879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フィルター名</a:t>
            </a:r>
            <a:endParaRPr kumimoji="0" lang="en-US" altLang="ja-JP" sz="9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65BA0E-488B-D212-C001-DF4D462E421F}"/>
              </a:ext>
            </a:extLst>
          </p:cNvPr>
          <p:cNvSpPr txBox="1"/>
          <p:nvPr/>
        </p:nvSpPr>
        <p:spPr>
          <a:xfrm>
            <a:off x="9851012" y="1702996"/>
            <a:ext cx="2291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すべて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E8D845C-AED5-E3FE-4B04-C16AD23DE28B}"/>
              </a:ext>
            </a:extLst>
          </p:cNvPr>
          <p:cNvSpPr txBox="1"/>
          <p:nvPr/>
        </p:nvSpPr>
        <p:spPr>
          <a:xfrm>
            <a:off x="12834691" y="1681527"/>
            <a:ext cx="2291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search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7A9DE69-E0D8-088A-4248-17D5CB7118BF}"/>
              </a:ext>
            </a:extLst>
          </p:cNvPr>
          <p:cNvSpPr txBox="1"/>
          <p:nvPr/>
        </p:nvSpPr>
        <p:spPr>
          <a:xfrm>
            <a:off x="9851014" y="3328148"/>
            <a:ext cx="22916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タイトルA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9DEDEAA-C81A-F560-552C-7818443B9FA4}"/>
              </a:ext>
            </a:extLst>
          </p:cNvPr>
          <p:cNvSpPr txBox="1"/>
          <p:nvPr/>
        </p:nvSpPr>
        <p:spPr>
          <a:xfrm>
            <a:off x="9851013" y="3902781"/>
            <a:ext cx="22916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タイトルB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F7CE452-4613-48F6-D5BD-7C04BE9861FB}"/>
              </a:ext>
            </a:extLst>
          </p:cNvPr>
          <p:cNvSpPr txBox="1"/>
          <p:nvPr/>
        </p:nvSpPr>
        <p:spPr>
          <a:xfrm>
            <a:off x="9851013" y="4480596"/>
            <a:ext cx="22916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タイトルC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F04D73-FA01-6448-E67E-1265EAF76803}"/>
              </a:ext>
            </a:extLst>
          </p:cNvPr>
          <p:cNvSpPr txBox="1"/>
          <p:nvPr/>
        </p:nvSpPr>
        <p:spPr>
          <a:xfrm>
            <a:off x="13123719" y="3319412"/>
            <a:ext cx="189136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タイトルA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A521D89-4BA8-12E7-2A7D-7CB7D50D325D}"/>
              </a:ext>
            </a:extLst>
          </p:cNvPr>
          <p:cNvSpPr txBox="1"/>
          <p:nvPr/>
        </p:nvSpPr>
        <p:spPr>
          <a:xfrm>
            <a:off x="13123717" y="3894045"/>
            <a:ext cx="189136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タイトルB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CA4F81D-9AA5-4882-71E3-ADD15EB2146C}"/>
              </a:ext>
            </a:extLst>
          </p:cNvPr>
          <p:cNvSpPr txBox="1"/>
          <p:nvPr/>
        </p:nvSpPr>
        <p:spPr>
          <a:xfrm>
            <a:off x="13123717" y="4471860"/>
            <a:ext cx="189136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タイトルC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BACDD014-973B-56E6-79C9-9D81333073A1}"/>
              </a:ext>
            </a:extLst>
          </p:cNvPr>
          <p:cNvSpPr/>
          <p:nvPr/>
        </p:nvSpPr>
        <p:spPr>
          <a:xfrm>
            <a:off x="12834690" y="3411636"/>
            <a:ext cx="242528" cy="24252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>
              <a:latin typeface="+mj-lt"/>
              <a:ea typeface="+mj-ea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9997CC8-4131-A1FC-CA5B-9B5BA61BC762}"/>
              </a:ext>
            </a:extLst>
          </p:cNvPr>
          <p:cNvSpPr/>
          <p:nvPr/>
        </p:nvSpPr>
        <p:spPr>
          <a:xfrm>
            <a:off x="12834690" y="3988259"/>
            <a:ext cx="242528" cy="24252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>
              <a:latin typeface="+mj-lt"/>
              <a:ea typeface="+mj-ea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E4AE19D9-D51D-4F8D-7CE7-0EE597491315}"/>
              </a:ext>
            </a:extLst>
          </p:cNvPr>
          <p:cNvSpPr/>
          <p:nvPr/>
        </p:nvSpPr>
        <p:spPr>
          <a:xfrm>
            <a:off x="12834690" y="4569023"/>
            <a:ext cx="242528" cy="24252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>
              <a:latin typeface="+mj-lt"/>
              <a:ea typeface="+mj-ea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300C618-7D61-5A12-E194-405DF2959B1D}"/>
              </a:ext>
            </a:extLst>
          </p:cNvPr>
          <p:cNvSpPr txBox="1"/>
          <p:nvPr/>
        </p:nvSpPr>
        <p:spPr>
          <a:xfrm>
            <a:off x="9851012" y="8328495"/>
            <a:ext cx="252333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すべて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E05AE51-F146-8342-B3BB-424F17C2FCA4}"/>
              </a:ext>
            </a:extLst>
          </p:cNvPr>
          <p:cNvSpPr txBox="1"/>
          <p:nvPr/>
        </p:nvSpPr>
        <p:spPr>
          <a:xfrm>
            <a:off x="9851012" y="8005329"/>
            <a:ext cx="252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1200" b="1" dirty="0">
                <a:latin typeface="+mj-lt"/>
                <a:ea typeface="+mj-ea"/>
              </a:rPr>
              <a:t>フィルター名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BCC0BAD-1DD7-825C-BD5C-BFD929728E74}"/>
              </a:ext>
            </a:extLst>
          </p:cNvPr>
          <p:cNvSpPr txBox="1"/>
          <p:nvPr/>
        </p:nvSpPr>
        <p:spPr>
          <a:xfrm>
            <a:off x="9851014" y="6352722"/>
            <a:ext cx="160469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2023/01/01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592E340-D96E-8ECA-BB9F-9FFA73DDE948}"/>
              </a:ext>
            </a:extLst>
          </p:cNvPr>
          <p:cNvSpPr txBox="1"/>
          <p:nvPr/>
        </p:nvSpPr>
        <p:spPr>
          <a:xfrm>
            <a:off x="11572003" y="6352721"/>
            <a:ext cx="160469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JP" sz="1800" dirty="0">
                <a:latin typeface="+mj-lt"/>
                <a:ea typeface="+mj-ea"/>
              </a:rPr>
              <a:t>2024/01/01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F74FD37A-C165-6DD3-9405-25CEF7ADFA2C}"/>
              </a:ext>
            </a:extLst>
          </p:cNvPr>
          <p:cNvSpPr/>
          <p:nvPr/>
        </p:nvSpPr>
        <p:spPr>
          <a:xfrm>
            <a:off x="9851013" y="7011117"/>
            <a:ext cx="242528" cy="24252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>
              <a:latin typeface="+mj-lt"/>
              <a:ea typeface="+mj-ea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88E7D3B6-DEC1-C034-5869-C816AE72E907}"/>
              </a:ext>
            </a:extLst>
          </p:cNvPr>
          <p:cNvSpPr/>
          <p:nvPr/>
        </p:nvSpPr>
        <p:spPr>
          <a:xfrm>
            <a:off x="14878516" y="7011117"/>
            <a:ext cx="242528" cy="24252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>
              <a:latin typeface="+mj-lt"/>
              <a:ea typeface="+mj-ea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A3AC7CAA-3E0B-ABB4-328D-145705D5E860}"/>
              </a:ext>
            </a:extLst>
          </p:cNvPr>
          <p:cNvCxnSpPr>
            <a:cxnSpLocks/>
          </p:cNvCxnSpPr>
          <p:nvPr/>
        </p:nvCxnSpPr>
        <p:spPr>
          <a:xfrm>
            <a:off x="10093540" y="7132380"/>
            <a:ext cx="4784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DE06D67-1532-BEA2-48C5-F177423EC2AB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  <a:latin typeface="+mj-lt"/>
                <a:ea typeface="+mj-ea"/>
              </a:rPr>
              <a:t>チャートライブラリ </a:t>
            </a:r>
            <a:r>
              <a:rPr lang="en-US" altLang="ja-JP" sz="2400" b="1" dirty="0">
                <a:solidFill>
                  <a:srgbClr val="1A1A1C"/>
                </a:solidFill>
                <a:latin typeface="+mj-lt"/>
                <a:ea typeface="+mj-ea"/>
              </a:rPr>
              <a:t>( 1/8 )</a:t>
            </a:r>
          </a:p>
        </p:txBody>
      </p:sp>
      <p:sp>
        <p:nvSpPr>
          <p:cNvPr id="4" name="Rounded Rectangle 18">
            <a:extLst>
              <a:ext uri="{FF2B5EF4-FFF2-40B4-BE49-F238E27FC236}">
                <a16:creationId xmlns:a16="http://schemas.microsoft.com/office/drawing/2014/main" id="{D8D61303-6550-995D-AACF-5F6231CFD8A6}"/>
              </a:ext>
            </a:extLst>
          </p:cNvPr>
          <p:cNvSpPr/>
          <p:nvPr/>
        </p:nvSpPr>
        <p:spPr>
          <a:xfrm>
            <a:off x="395030" y="1038225"/>
            <a:ext cx="4210837" cy="1962683"/>
          </a:xfrm>
          <a:prstGeom prst="roundRect">
            <a:avLst>
              <a:gd name="adj" fmla="val 74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latin typeface="+mj-lt"/>
              <a:ea typeface="+mj-ea"/>
            </a:endParaRPr>
          </a:p>
        </p:txBody>
      </p:sp>
      <p:sp>
        <p:nvSpPr>
          <p:cNvPr id="6" name="TextBox 21">
            <a:extLst>
              <a:ext uri="{FF2B5EF4-FFF2-40B4-BE49-F238E27FC236}">
                <a16:creationId xmlns:a16="http://schemas.microsoft.com/office/drawing/2014/main" id="{8301556E-DC95-58A6-0E0F-68AE227BEDBD}"/>
              </a:ext>
            </a:extLst>
          </p:cNvPr>
          <p:cNvSpPr txBox="1"/>
          <p:nvPr/>
        </p:nvSpPr>
        <p:spPr>
          <a:xfrm>
            <a:off x="395029" y="1978339"/>
            <a:ext cx="4210837" cy="1022569"/>
          </a:xfrm>
          <a:prstGeom prst="rect">
            <a:avLst/>
          </a:prstGeom>
          <a:noFill/>
        </p:spPr>
        <p:txBody>
          <a:bodyPr wrap="square" lIns="288000" bIns="144000" rtlCol="0" anchor="b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rPr>
              <a:t>123,456</a:t>
            </a:r>
            <a:endParaRPr lang="en-JP" sz="5400" dirty="0">
              <a:solidFill>
                <a:schemeClr val="bg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FCCA454-1B15-7676-9538-7D5B69B541B6}"/>
              </a:ext>
            </a:extLst>
          </p:cNvPr>
          <p:cNvSpPr txBox="1"/>
          <p:nvPr/>
        </p:nvSpPr>
        <p:spPr>
          <a:xfrm>
            <a:off x="395029" y="1038225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指標のタイトル</a:t>
            </a:r>
            <a:endParaRPr kumimoji="0" lang="en-US" altLang="ja-JP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4" name="Rounded Rectangle 18">
            <a:extLst>
              <a:ext uri="{FF2B5EF4-FFF2-40B4-BE49-F238E27FC236}">
                <a16:creationId xmlns:a16="http://schemas.microsoft.com/office/drawing/2014/main" id="{608FA41F-EA4C-6B5B-605D-42A4A12C843D}"/>
              </a:ext>
            </a:extLst>
          </p:cNvPr>
          <p:cNvSpPr/>
          <p:nvPr/>
        </p:nvSpPr>
        <p:spPr>
          <a:xfrm>
            <a:off x="5005583" y="1038225"/>
            <a:ext cx="4210837" cy="1962683"/>
          </a:xfrm>
          <a:prstGeom prst="roundRect">
            <a:avLst>
              <a:gd name="adj" fmla="val 741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latin typeface="+mj-lt"/>
              <a:ea typeface="+mj-ea"/>
            </a:endParaRPr>
          </a:p>
        </p:txBody>
      </p:sp>
      <p:sp>
        <p:nvSpPr>
          <p:cNvPr id="39" name="TextBox 21">
            <a:extLst>
              <a:ext uri="{FF2B5EF4-FFF2-40B4-BE49-F238E27FC236}">
                <a16:creationId xmlns:a16="http://schemas.microsoft.com/office/drawing/2014/main" id="{6B524ADA-5DF9-29E3-5A16-A97359F8ED6B}"/>
              </a:ext>
            </a:extLst>
          </p:cNvPr>
          <p:cNvSpPr txBox="1"/>
          <p:nvPr/>
        </p:nvSpPr>
        <p:spPr>
          <a:xfrm>
            <a:off x="5005582" y="1978339"/>
            <a:ext cx="4210837" cy="1022569"/>
          </a:xfrm>
          <a:prstGeom prst="rect">
            <a:avLst/>
          </a:prstGeom>
          <a:noFill/>
        </p:spPr>
        <p:txBody>
          <a:bodyPr wrap="square" lIns="288000" bIns="144000" rtlCol="0" anchor="b">
            <a:spAutoFit/>
          </a:bodyPr>
          <a:lstStyle/>
          <a:p>
            <a:r>
              <a:rPr lang="en-US" sz="5400" dirty="0">
                <a:latin typeface="+mj-lt"/>
                <a:ea typeface="+mj-ea"/>
                <a:cs typeface="Arial" panose="020B0604020202020204" pitchFamily="34" charset="0"/>
              </a:rPr>
              <a:t>123,456</a:t>
            </a:r>
            <a:endParaRPr lang="en-JP" sz="5400" dirty="0"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590C58F-EAA1-68E3-1912-2DFBB80E154B}"/>
              </a:ext>
            </a:extLst>
          </p:cNvPr>
          <p:cNvSpPr txBox="1"/>
          <p:nvPr/>
        </p:nvSpPr>
        <p:spPr>
          <a:xfrm>
            <a:off x="5005582" y="1038225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lvl="0" defTabSz="457200">
              <a:spcAft>
                <a:spcPts val="600"/>
              </a:spcAft>
              <a:defRPr/>
            </a:pPr>
            <a:r>
              <a:rPr kumimoji="0" lang="ja-JP" altLang="en-US" sz="1800" b="1" kern="0" dirty="0"/>
              <a:t>指標のタイトル</a:t>
            </a:r>
            <a:endParaRPr kumimoji="0" lang="en-US" altLang="ja-JP" sz="1200" b="1" kern="0" dirty="0"/>
          </a:p>
        </p:txBody>
      </p:sp>
      <p:sp>
        <p:nvSpPr>
          <p:cNvPr id="44" name="Rounded Rectangle 18">
            <a:extLst>
              <a:ext uri="{FF2B5EF4-FFF2-40B4-BE49-F238E27FC236}">
                <a16:creationId xmlns:a16="http://schemas.microsoft.com/office/drawing/2014/main" id="{2A6DA54B-9C94-3419-DA32-80349A9152F3}"/>
              </a:ext>
            </a:extLst>
          </p:cNvPr>
          <p:cNvSpPr/>
          <p:nvPr/>
        </p:nvSpPr>
        <p:spPr>
          <a:xfrm>
            <a:off x="395030" y="3320045"/>
            <a:ext cx="4210837" cy="1962683"/>
          </a:xfrm>
          <a:prstGeom prst="roundRect">
            <a:avLst>
              <a:gd name="adj" fmla="val 7414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latin typeface="+mj-lt"/>
              <a:ea typeface="+mj-ea"/>
            </a:endParaRPr>
          </a:p>
        </p:txBody>
      </p:sp>
      <p:sp>
        <p:nvSpPr>
          <p:cNvPr id="53" name="TextBox 21">
            <a:extLst>
              <a:ext uri="{FF2B5EF4-FFF2-40B4-BE49-F238E27FC236}">
                <a16:creationId xmlns:a16="http://schemas.microsoft.com/office/drawing/2014/main" id="{45085F6B-03AB-EC5B-08EA-17BCDFF68154}"/>
              </a:ext>
            </a:extLst>
          </p:cNvPr>
          <p:cNvSpPr txBox="1"/>
          <p:nvPr/>
        </p:nvSpPr>
        <p:spPr>
          <a:xfrm>
            <a:off x="395029" y="4260159"/>
            <a:ext cx="4210837" cy="1022569"/>
          </a:xfrm>
          <a:prstGeom prst="rect">
            <a:avLst/>
          </a:prstGeom>
          <a:noFill/>
        </p:spPr>
        <p:txBody>
          <a:bodyPr wrap="square" lIns="288000" bIns="144000" rtlCol="0" anchor="b">
            <a:spAutoFit/>
          </a:bodyPr>
          <a:lstStyle/>
          <a:p>
            <a:r>
              <a:rPr lang="en-US" sz="5400" dirty="0">
                <a:solidFill>
                  <a:schemeClr val="accent2"/>
                </a:solidFill>
                <a:latin typeface="+mj-lt"/>
                <a:ea typeface="+mj-ea"/>
                <a:cs typeface="Arial" panose="020B0604020202020204" pitchFamily="34" charset="0"/>
              </a:rPr>
              <a:t>+</a:t>
            </a:r>
            <a:r>
              <a:rPr lang="en-US" sz="5400" dirty="0">
                <a:solidFill>
                  <a:srgbClr val="115A36"/>
                </a:solidFill>
                <a:latin typeface="+mj-lt"/>
                <a:ea typeface="+mj-ea"/>
                <a:cs typeface="Arial" panose="020B0604020202020204" pitchFamily="34" charset="0"/>
              </a:rPr>
              <a:t>123,456</a:t>
            </a:r>
            <a:endParaRPr lang="en-JP" sz="5400" dirty="0">
              <a:solidFill>
                <a:srgbClr val="115A36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1429C4-BA43-8217-1231-97787C03526C}"/>
              </a:ext>
            </a:extLst>
          </p:cNvPr>
          <p:cNvSpPr txBox="1"/>
          <p:nvPr/>
        </p:nvSpPr>
        <p:spPr>
          <a:xfrm>
            <a:off x="395029" y="3320045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指標のタイトル</a:t>
            </a:r>
            <a:endParaRPr kumimoji="0" lang="en-US" altLang="ja-JP" sz="12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</a:endParaRPr>
          </a:p>
        </p:txBody>
      </p:sp>
      <p:sp>
        <p:nvSpPr>
          <p:cNvPr id="68" name="Rounded Rectangle 18">
            <a:extLst>
              <a:ext uri="{FF2B5EF4-FFF2-40B4-BE49-F238E27FC236}">
                <a16:creationId xmlns:a16="http://schemas.microsoft.com/office/drawing/2014/main" id="{B9A5E107-D26B-A194-7C8E-EF4EC5029D0C}"/>
              </a:ext>
            </a:extLst>
          </p:cNvPr>
          <p:cNvSpPr/>
          <p:nvPr/>
        </p:nvSpPr>
        <p:spPr>
          <a:xfrm>
            <a:off x="5005583" y="3320045"/>
            <a:ext cx="4210837" cy="1962683"/>
          </a:xfrm>
          <a:prstGeom prst="roundRect">
            <a:avLst>
              <a:gd name="adj" fmla="val 7414"/>
            </a:avLst>
          </a:prstGeom>
          <a:solidFill>
            <a:srgbClr val="C5D7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latin typeface="+mj-lt"/>
              <a:ea typeface="+mj-ea"/>
            </a:endParaRPr>
          </a:p>
        </p:txBody>
      </p:sp>
      <p:sp>
        <p:nvSpPr>
          <p:cNvPr id="71" name="TextBox 21">
            <a:extLst>
              <a:ext uri="{FF2B5EF4-FFF2-40B4-BE49-F238E27FC236}">
                <a16:creationId xmlns:a16="http://schemas.microsoft.com/office/drawing/2014/main" id="{80F01B8B-D055-A98D-0B2A-CE02F07CCA86}"/>
              </a:ext>
            </a:extLst>
          </p:cNvPr>
          <p:cNvSpPr txBox="1"/>
          <p:nvPr/>
        </p:nvSpPr>
        <p:spPr>
          <a:xfrm>
            <a:off x="5005582" y="4260159"/>
            <a:ext cx="4210837" cy="1022569"/>
          </a:xfrm>
          <a:prstGeom prst="rect">
            <a:avLst/>
          </a:prstGeom>
          <a:noFill/>
        </p:spPr>
        <p:txBody>
          <a:bodyPr wrap="square" lIns="288000" bIns="144000" rtlCol="0" anchor="b">
            <a:spAutoFit/>
          </a:bodyPr>
          <a:lstStyle/>
          <a:p>
            <a:r>
              <a:rPr lang="en-US" sz="5400" dirty="0">
                <a:solidFill>
                  <a:srgbClr val="00118F"/>
                </a:solidFill>
                <a:latin typeface="+mj-lt"/>
                <a:ea typeface="+mj-ea"/>
                <a:cs typeface="Arial" panose="020B0604020202020204" pitchFamily="34" charset="0"/>
              </a:rPr>
              <a:t>-123,456</a:t>
            </a:r>
            <a:endParaRPr lang="en-JP" sz="5400" dirty="0">
              <a:solidFill>
                <a:srgbClr val="00118F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A14DFFAA-A844-1A12-2064-18B58707E85A}"/>
              </a:ext>
            </a:extLst>
          </p:cNvPr>
          <p:cNvSpPr txBox="1"/>
          <p:nvPr/>
        </p:nvSpPr>
        <p:spPr>
          <a:xfrm>
            <a:off x="5005582" y="3320045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lvl="0" defTabSz="457200">
              <a:spcAft>
                <a:spcPts val="600"/>
              </a:spcAft>
              <a:defRPr/>
            </a:pPr>
            <a:r>
              <a:rPr kumimoji="0" lang="ja-JP" altLang="en-US" sz="1800" b="1" kern="0" dirty="0">
                <a:solidFill>
                  <a:schemeClr val="accent5"/>
                </a:solidFill>
              </a:rPr>
              <a:t>指標のタイトル</a:t>
            </a:r>
            <a:endParaRPr kumimoji="0" lang="en-US" altLang="ja-JP" sz="1200" b="1" kern="0" dirty="0">
              <a:solidFill>
                <a:schemeClr val="accent5"/>
              </a:solidFill>
            </a:endParaRPr>
          </a:p>
        </p:txBody>
      </p:sp>
      <p:sp>
        <p:nvSpPr>
          <p:cNvPr id="88" name="Rounded Rectangle 22">
            <a:extLst>
              <a:ext uri="{FF2B5EF4-FFF2-40B4-BE49-F238E27FC236}">
                <a16:creationId xmlns:a16="http://schemas.microsoft.com/office/drawing/2014/main" id="{CCAF79F4-2797-3024-E096-71A3AD47CBA2}"/>
              </a:ext>
            </a:extLst>
          </p:cNvPr>
          <p:cNvSpPr/>
          <p:nvPr/>
        </p:nvSpPr>
        <p:spPr>
          <a:xfrm>
            <a:off x="395029" y="5609647"/>
            <a:ext cx="2470719" cy="1252964"/>
          </a:xfrm>
          <a:prstGeom prst="roundRect">
            <a:avLst>
              <a:gd name="adj" fmla="val 957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7035C8FD-4179-899E-545D-95308A9462AC}"/>
              </a:ext>
            </a:extLst>
          </p:cNvPr>
          <p:cNvSpPr txBox="1"/>
          <p:nvPr/>
        </p:nvSpPr>
        <p:spPr>
          <a:xfrm>
            <a:off x="395028" y="5609647"/>
            <a:ext cx="247071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指標のタイトル</a:t>
            </a:r>
            <a:endParaRPr kumimoji="0" lang="en-US" altLang="ja-JP" sz="9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92" name="TextBox 21">
            <a:extLst>
              <a:ext uri="{FF2B5EF4-FFF2-40B4-BE49-F238E27FC236}">
                <a16:creationId xmlns:a16="http://schemas.microsoft.com/office/drawing/2014/main" id="{BB289751-BC28-E158-6BF6-5A796676016F}"/>
              </a:ext>
            </a:extLst>
          </p:cNvPr>
          <p:cNvSpPr txBox="1"/>
          <p:nvPr/>
        </p:nvSpPr>
        <p:spPr>
          <a:xfrm>
            <a:off x="395029" y="6178596"/>
            <a:ext cx="2470719" cy="684015"/>
          </a:xfrm>
          <a:prstGeom prst="rect">
            <a:avLst/>
          </a:prstGeom>
          <a:noFill/>
        </p:spPr>
        <p:txBody>
          <a:bodyPr wrap="square" lIns="288000" bIns="144000" rtlCol="0" anchor="b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rPr>
              <a:t>120%</a:t>
            </a:r>
            <a:endParaRPr lang="en-JP" sz="3200" dirty="0">
              <a:solidFill>
                <a:schemeClr val="bg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96" name="Rounded Rectangle 22">
            <a:extLst>
              <a:ext uri="{FF2B5EF4-FFF2-40B4-BE49-F238E27FC236}">
                <a16:creationId xmlns:a16="http://schemas.microsoft.com/office/drawing/2014/main" id="{DB30E121-2D88-D4E0-60BD-5971179F7BA1}"/>
              </a:ext>
            </a:extLst>
          </p:cNvPr>
          <p:cNvSpPr/>
          <p:nvPr/>
        </p:nvSpPr>
        <p:spPr>
          <a:xfrm>
            <a:off x="3257147" y="5609647"/>
            <a:ext cx="2470719" cy="1252964"/>
          </a:xfrm>
          <a:prstGeom prst="roundRect">
            <a:avLst>
              <a:gd name="adj" fmla="val 95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F307615F-8EC3-B660-29E3-8EF2E46CCC69}"/>
              </a:ext>
            </a:extLst>
          </p:cNvPr>
          <p:cNvSpPr txBox="1"/>
          <p:nvPr/>
        </p:nvSpPr>
        <p:spPr>
          <a:xfrm>
            <a:off x="3257146" y="5609647"/>
            <a:ext cx="247071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指標のタイトル</a:t>
            </a:r>
            <a:endParaRPr kumimoji="0" lang="en-US" altLang="ja-JP" sz="9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98" name="TextBox 21">
            <a:extLst>
              <a:ext uri="{FF2B5EF4-FFF2-40B4-BE49-F238E27FC236}">
                <a16:creationId xmlns:a16="http://schemas.microsoft.com/office/drawing/2014/main" id="{1CFE1591-8B79-5F6D-455F-E06B76B07E87}"/>
              </a:ext>
            </a:extLst>
          </p:cNvPr>
          <p:cNvSpPr txBox="1"/>
          <p:nvPr/>
        </p:nvSpPr>
        <p:spPr>
          <a:xfrm>
            <a:off x="3257147" y="6178596"/>
            <a:ext cx="2470719" cy="684015"/>
          </a:xfrm>
          <a:prstGeom prst="rect">
            <a:avLst/>
          </a:prstGeom>
          <a:noFill/>
        </p:spPr>
        <p:txBody>
          <a:bodyPr wrap="square" lIns="288000" bIns="144000" rtlCol="0" anchor="b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Arial" panose="020B0604020202020204" pitchFamily="34" charset="0"/>
              </a:rPr>
              <a:t>120%</a:t>
            </a:r>
            <a:endParaRPr lang="en-JP" sz="3200" dirty="0"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99" name="Rounded Rectangle 22">
            <a:extLst>
              <a:ext uri="{FF2B5EF4-FFF2-40B4-BE49-F238E27FC236}">
                <a16:creationId xmlns:a16="http://schemas.microsoft.com/office/drawing/2014/main" id="{830EE6BE-7ADF-4DD0-B576-0020F1970DFB}"/>
              </a:ext>
            </a:extLst>
          </p:cNvPr>
          <p:cNvSpPr/>
          <p:nvPr/>
        </p:nvSpPr>
        <p:spPr>
          <a:xfrm>
            <a:off x="395028" y="7184006"/>
            <a:ext cx="2470719" cy="1252964"/>
          </a:xfrm>
          <a:prstGeom prst="roundRect">
            <a:avLst>
              <a:gd name="adj" fmla="val 9572"/>
            </a:avLst>
          </a:prstGeom>
          <a:solidFill>
            <a:srgbClr val="9BD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A6EAB29F-7DC1-53F5-83F2-333D311A9EA5}"/>
              </a:ext>
            </a:extLst>
          </p:cNvPr>
          <p:cNvSpPr txBox="1"/>
          <p:nvPr/>
        </p:nvSpPr>
        <p:spPr>
          <a:xfrm>
            <a:off x="395027" y="7184006"/>
            <a:ext cx="247071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指標のタイトル</a:t>
            </a:r>
            <a:endParaRPr kumimoji="0" lang="en-US" altLang="ja-JP" sz="9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</a:endParaRPr>
          </a:p>
        </p:txBody>
      </p:sp>
      <p:sp>
        <p:nvSpPr>
          <p:cNvPr id="101" name="TextBox 21">
            <a:extLst>
              <a:ext uri="{FF2B5EF4-FFF2-40B4-BE49-F238E27FC236}">
                <a16:creationId xmlns:a16="http://schemas.microsoft.com/office/drawing/2014/main" id="{996F4D1F-3382-F4D6-C606-8788D4AA83C0}"/>
              </a:ext>
            </a:extLst>
          </p:cNvPr>
          <p:cNvSpPr txBox="1"/>
          <p:nvPr/>
        </p:nvSpPr>
        <p:spPr>
          <a:xfrm>
            <a:off x="395028" y="7752955"/>
            <a:ext cx="2470719" cy="684015"/>
          </a:xfrm>
          <a:prstGeom prst="rect">
            <a:avLst/>
          </a:prstGeom>
          <a:noFill/>
        </p:spPr>
        <p:txBody>
          <a:bodyPr wrap="square" lIns="288000" bIns="144000" rtlCol="0" anchor="b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  <a:latin typeface="+mj-lt"/>
                <a:ea typeface="+mj-ea"/>
                <a:cs typeface="Arial" panose="020B0604020202020204" pitchFamily="34" charset="0"/>
              </a:rPr>
              <a:t>+120%</a:t>
            </a:r>
            <a:endParaRPr lang="en-JP" sz="3200" dirty="0">
              <a:solidFill>
                <a:schemeClr val="accent2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102" name="Rounded Rectangle 22">
            <a:extLst>
              <a:ext uri="{FF2B5EF4-FFF2-40B4-BE49-F238E27FC236}">
                <a16:creationId xmlns:a16="http://schemas.microsoft.com/office/drawing/2014/main" id="{04D5CD46-4446-F80C-995A-97BD18C595A2}"/>
              </a:ext>
            </a:extLst>
          </p:cNvPr>
          <p:cNvSpPr/>
          <p:nvPr/>
        </p:nvSpPr>
        <p:spPr>
          <a:xfrm>
            <a:off x="3257146" y="7184006"/>
            <a:ext cx="2470719" cy="1252964"/>
          </a:xfrm>
          <a:prstGeom prst="roundRect">
            <a:avLst>
              <a:gd name="adj" fmla="val 9572"/>
            </a:avLst>
          </a:prstGeom>
          <a:solidFill>
            <a:srgbClr val="C5D7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E0D99490-234C-0D3E-67AC-9CADCB315AE5}"/>
              </a:ext>
            </a:extLst>
          </p:cNvPr>
          <p:cNvSpPr txBox="1"/>
          <p:nvPr/>
        </p:nvSpPr>
        <p:spPr>
          <a:xfrm>
            <a:off x="3257145" y="7184006"/>
            <a:ext cx="2470719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</a:rPr>
              <a:t>指標のタイトル</a:t>
            </a:r>
            <a:endParaRPr kumimoji="0" lang="en-US" altLang="ja-JP" sz="900" b="1" i="0" u="none" strike="noStrike" kern="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</a:endParaRPr>
          </a:p>
        </p:txBody>
      </p:sp>
      <p:sp>
        <p:nvSpPr>
          <p:cNvPr id="104" name="TextBox 21">
            <a:extLst>
              <a:ext uri="{FF2B5EF4-FFF2-40B4-BE49-F238E27FC236}">
                <a16:creationId xmlns:a16="http://schemas.microsoft.com/office/drawing/2014/main" id="{CC82A913-A91E-F324-C999-6EDB4EBBA151}"/>
              </a:ext>
            </a:extLst>
          </p:cNvPr>
          <p:cNvSpPr txBox="1"/>
          <p:nvPr/>
        </p:nvSpPr>
        <p:spPr>
          <a:xfrm>
            <a:off x="3257146" y="7752955"/>
            <a:ext cx="2470719" cy="684015"/>
          </a:xfrm>
          <a:prstGeom prst="rect">
            <a:avLst/>
          </a:prstGeom>
          <a:noFill/>
        </p:spPr>
        <p:txBody>
          <a:bodyPr wrap="square" lIns="288000" bIns="144000" rtlCol="0" anchor="b">
            <a:spAutoFit/>
          </a:bodyPr>
          <a:lstStyle/>
          <a:p>
            <a:r>
              <a:rPr lang="en-US" sz="3200" dirty="0">
                <a:solidFill>
                  <a:schemeClr val="accent5"/>
                </a:solidFill>
                <a:latin typeface="+mj-lt"/>
                <a:ea typeface="+mj-ea"/>
                <a:cs typeface="Arial" panose="020B0604020202020204" pitchFamily="34" charset="0"/>
              </a:rPr>
              <a:t>-120%</a:t>
            </a:r>
            <a:endParaRPr lang="en-JP" sz="3200" dirty="0">
              <a:solidFill>
                <a:schemeClr val="accent5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00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2">
            <a:extLst>
              <a:ext uri="{FF2B5EF4-FFF2-40B4-BE49-F238E27FC236}">
                <a16:creationId xmlns:a16="http://schemas.microsoft.com/office/drawing/2014/main" id="{9E9F8061-DAA1-1858-2E5D-5F26B93AC829}"/>
              </a:ext>
            </a:extLst>
          </p:cNvPr>
          <p:cNvSpPr/>
          <p:nvPr/>
        </p:nvSpPr>
        <p:spPr>
          <a:xfrm>
            <a:off x="395027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2" name="Rounded Rectangle 22">
            <a:extLst>
              <a:ext uri="{FF2B5EF4-FFF2-40B4-BE49-F238E27FC236}">
                <a16:creationId xmlns:a16="http://schemas.microsoft.com/office/drawing/2014/main" id="{8EF8368A-2285-C0D9-C0BF-189318ECD737}"/>
              </a:ext>
            </a:extLst>
          </p:cNvPr>
          <p:cNvSpPr/>
          <p:nvPr/>
        </p:nvSpPr>
        <p:spPr>
          <a:xfrm>
            <a:off x="395027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0E775DC-8D8D-424F-812F-E59E117665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948481"/>
              </p:ext>
            </p:extLst>
          </p:nvPr>
        </p:nvGraphicFramePr>
        <p:xfrm>
          <a:off x="665027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Rounded Rectangle 22">
            <a:extLst>
              <a:ext uri="{FF2B5EF4-FFF2-40B4-BE49-F238E27FC236}">
                <a16:creationId xmlns:a16="http://schemas.microsoft.com/office/drawing/2014/main" id="{A7400A7E-E003-D02D-BE23-DCFDD9E7242E}"/>
              </a:ext>
            </a:extLst>
          </p:cNvPr>
          <p:cNvSpPr/>
          <p:nvPr/>
        </p:nvSpPr>
        <p:spPr>
          <a:xfrm>
            <a:off x="9240879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2" name="Rounded Rectangle 22">
            <a:extLst>
              <a:ext uri="{FF2B5EF4-FFF2-40B4-BE49-F238E27FC236}">
                <a16:creationId xmlns:a16="http://schemas.microsoft.com/office/drawing/2014/main" id="{54542937-DE2D-AC01-CD7F-B2E14779CE7A}"/>
              </a:ext>
            </a:extLst>
          </p:cNvPr>
          <p:cNvSpPr/>
          <p:nvPr/>
        </p:nvSpPr>
        <p:spPr>
          <a:xfrm>
            <a:off x="9240879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8A9721D-37E6-ED4C-7A6A-A3CA897B3031}"/>
              </a:ext>
            </a:extLst>
          </p:cNvPr>
          <p:cNvSpPr txBox="1"/>
          <p:nvPr/>
        </p:nvSpPr>
        <p:spPr>
          <a:xfrm>
            <a:off x="9240879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積み上げ棒グラフ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DDAAB9-49A3-FBB0-DAAF-2D5B836C2D1B}"/>
              </a:ext>
            </a:extLst>
          </p:cNvPr>
          <p:cNvSpPr txBox="1"/>
          <p:nvPr/>
        </p:nvSpPr>
        <p:spPr>
          <a:xfrm>
            <a:off x="395027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単一棒グラフ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BC9F5F5-01DC-2DD3-385C-A16A8723B1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5038652"/>
              </p:ext>
            </p:extLst>
          </p:nvPr>
        </p:nvGraphicFramePr>
        <p:xfrm>
          <a:off x="9510879" y="1760384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6B74E69-0C35-33DF-84DF-F4C56E095E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6842906"/>
              </p:ext>
            </p:extLst>
          </p:nvPr>
        </p:nvGraphicFramePr>
        <p:xfrm>
          <a:off x="9510879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37C37195-94F7-FA36-C774-E1B8840E40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389380"/>
              </p:ext>
            </p:extLst>
          </p:nvPr>
        </p:nvGraphicFramePr>
        <p:xfrm>
          <a:off x="665027" y="1760383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5F55B08-1151-E158-C1A0-20CBA7DD7CC5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チャートライブラリ </a:t>
            </a:r>
            <a:r>
              <a:rPr lang="en-US" altLang="ja-JP" sz="2400" b="1" dirty="0">
                <a:solidFill>
                  <a:srgbClr val="1A1A1C"/>
                </a:solidFill>
              </a:rPr>
              <a:t>( 2/8 )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DFD4817-5A5D-35A6-1A75-758AE801232B}"/>
              </a:ext>
            </a:extLst>
          </p:cNvPr>
          <p:cNvSpPr txBox="1"/>
          <p:nvPr/>
        </p:nvSpPr>
        <p:spPr>
          <a:xfrm>
            <a:off x="9240879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100%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積み上げ棒グラフ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5E235B5-0026-15C6-BAD8-7BF0911446E6}"/>
              </a:ext>
            </a:extLst>
          </p:cNvPr>
          <p:cNvSpPr txBox="1"/>
          <p:nvPr/>
        </p:nvSpPr>
        <p:spPr>
          <a:xfrm>
            <a:off x="395027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グループ棒グラフ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73157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52ACC-0CF5-E0D5-641D-B3134151E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2">
            <a:extLst>
              <a:ext uri="{FF2B5EF4-FFF2-40B4-BE49-F238E27FC236}">
                <a16:creationId xmlns:a16="http://schemas.microsoft.com/office/drawing/2014/main" id="{192A94BA-A039-B9DB-0B58-417AA7848764}"/>
              </a:ext>
            </a:extLst>
          </p:cNvPr>
          <p:cNvSpPr/>
          <p:nvPr/>
        </p:nvSpPr>
        <p:spPr>
          <a:xfrm>
            <a:off x="395027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2" name="Rounded Rectangle 22">
            <a:extLst>
              <a:ext uri="{FF2B5EF4-FFF2-40B4-BE49-F238E27FC236}">
                <a16:creationId xmlns:a16="http://schemas.microsoft.com/office/drawing/2014/main" id="{F27413F6-D5B4-9F0D-53FD-A9A795CB055D}"/>
              </a:ext>
            </a:extLst>
          </p:cNvPr>
          <p:cNvSpPr/>
          <p:nvPr/>
        </p:nvSpPr>
        <p:spPr>
          <a:xfrm>
            <a:off x="395027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4" name="Rounded Rectangle 22">
            <a:extLst>
              <a:ext uri="{FF2B5EF4-FFF2-40B4-BE49-F238E27FC236}">
                <a16:creationId xmlns:a16="http://schemas.microsoft.com/office/drawing/2014/main" id="{27EE225F-2DF0-ACFF-487A-6D6C87589846}"/>
              </a:ext>
            </a:extLst>
          </p:cNvPr>
          <p:cNvSpPr/>
          <p:nvPr/>
        </p:nvSpPr>
        <p:spPr>
          <a:xfrm>
            <a:off x="9240879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2" name="Rounded Rectangle 22">
            <a:extLst>
              <a:ext uri="{FF2B5EF4-FFF2-40B4-BE49-F238E27FC236}">
                <a16:creationId xmlns:a16="http://schemas.microsoft.com/office/drawing/2014/main" id="{5A077A39-D08C-C7AC-DCE3-8DF288DA50BF}"/>
              </a:ext>
            </a:extLst>
          </p:cNvPr>
          <p:cNvSpPr/>
          <p:nvPr/>
        </p:nvSpPr>
        <p:spPr>
          <a:xfrm>
            <a:off x="9240879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E3CFEFA-22B0-A96E-924D-8BB3AC57F22C}"/>
              </a:ext>
            </a:extLst>
          </p:cNvPr>
          <p:cNvSpPr txBox="1"/>
          <p:nvPr/>
        </p:nvSpPr>
        <p:spPr>
          <a:xfrm>
            <a:off x="9240879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積み上げ棒グラフ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5476B08-060B-F2CD-FFF1-0E4E10614026}"/>
              </a:ext>
            </a:extLst>
          </p:cNvPr>
          <p:cNvSpPr txBox="1"/>
          <p:nvPr/>
        </p:nvSpPr>
        <p:spPr>
          <a:xfrm>
            <a:off x="395027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単一棒グラフ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B587E0E-783B-FCD6-8653-6493B94E9F2B}"/>
              </a:ext>
            </a:extLst>
          </p:cNvPr>
          <p:cNvSpPr txBox="1"/>
          <p:nvPr/>
        </p:nvSpPr>
        <p:spPr>
          <a:xfrm>
            <a:off x="9240879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100%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積み上げ棒グラフ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799C3A1-B1EC-9A42-EFB5-A4E633544F83}"/>
              </a:ext>
            </a:extLst>
          </p:cNvPr>
          <p:cNvSpPr txBox="1"/>
          <p:nvPr/>
        </p:nvSpPr>
        <p:spPr>
          <a:xfrm>
            <a:off x="395027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グループ棒グラフ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2D5E6D-E491-A870-00CA-DC699789FF43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チャートライブラリ </a:t>
            </a:r>
            <a:r>
              <a:rPr lang="en-US" altLang="ja-JP" sz="2400" b="1" dirty="0">
                <a:solidFill>
                  <a:srgbClr val="1A1A1C"/>
                </a:solidFill>
              </a:rPr>
              <a:t>( 3/8 )</a:t>
            </a:r>
          </a:p>
        </p:txBody>
      </p:sp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B79969C9-5BF6-909B-0A4E-AFD31226F5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487107"/>
              </p:ext>
            </p:extLst>
          </p:nvPr>
        </p:nvGraphicFramePr>
        <p:xfrm>
          <a:off x="665027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8">
            <a:extLst>
              <a:ext uri="{FF2B5EF4-FFF2-40B4-BE49-F238E27FC236}">
                <a16:creationId xmlns:a16="http://schemas.microsoft.com/office/drawing/2014/main" id="{99152D2A-A062-213F-394C-CA03252106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0055785"/>
              </p:ext>
            </p:extLst>
          </p:nvPr>
        </p:nvGraphicFramePr>
        <p:xfrm>
          <a:off x="9510879" y="1760384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9">
            <a:extLst>
              <a:ext uri="{FF2B5EF4-FFF2-40B4-BE49-F238E27FC236}">
                <a16:creationId xmlns:a16="http://schemas.microsoft.com/office/drawing/2014/main" id="{7856B13D-8B18-FA22-E98F-D9B2C06C6E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1992182"/>
              </p:ext>
            </p:extLst>
          </p:nvPr>
        </p:nvGraphicFramePr>
        <p:xfrm>
          <a:off x="9510879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0">
            <a:extLst>
              <a:ext uri="{FF2B5EF4-FFF2-40B4-BE49-F238E27FC236}">
                <a16:creationId xmlns:a16="http://schemas.microsoft.com/office/drawing/2014/main" id="{B7404ACC-625D-BDD8-C8F3-0AAA430DF5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7296618"/>
              </p:ext>
            </p:extLst>
          </p:nvPr>
        </p:nvGraphicFramePr>
        <p:xfrm>
          <a:off x="665027" y="1760384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64472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55FA8-BA06-3A56-7FDD-FE7F0E5C6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2">
            <a:extLst>
              <a:ext uri="{FF2B5EF4-FFF2-40B4-BE49-F238E27FC236}">
                <a16:creationId xmlns:a16="http://schemas.microsoft.com/office/drawing/2014/main" id="{ACEF16DA-F903-6CC1-3237-3A822247E124}"/>
              </a:ext>
            </a:extLst>
          </p:cNvPr>
          <p:cNvSpPr/>
          <p:nvPr/>
        </p:nvSpPr>
        <p:spPr>
          <a:xfrm>
            <a:off x="395027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2" name="Rounded Rectangle 22">
            <a:extLst>
              <a:ext uri="{FF2B5EF4-FFF2-40B4-BE49-F238E27FC236}">
                <a16:creationId xmlns:a16="http://schemas.microsoft.com/office/drawing/2014/main" id="{AF8983D5-CD2B-5BF0-9F29-081ECF1C1154}"/>
              </a:ext>
            </a:extLst>
          </p:cNvPr>
          <p:cNvSpPr/>
          <p:nvPr/>
        </p:nvSpPr>
        <p:spPr>
          <a:xfrm>
            <a:off x="395027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4" name="Rounded Rectangle 22">
            <a:extLst>
              <a:ext uri="{FF2B5EF4-FFF2-40B4-BE49-F238E27FC236}">
                <a16:creationId xmlns:a16="http://schemas.microsoft.com/office/drawing/2014/main" id="{BCD87EFD-F64B-5CC0-907E-C0A5CFFB0F92}"/>
              </a:ext>
            </a:extLst>
          </p:cNvPr>
          <p:cNvSpPr/>
          <p:nvPr/>
        </p:nvSpPr>
        <p:spPr>
          <a:xfrm>
            <a:off x="9240879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2" name="Rounded Rectangle 22">
            <a:extLst>
              <a:ext uri="{FF2B5EF4-FFF2-40B4-BE49-F238E27FC236}">
                <a16:creationId xmlns:a16="http://schemas.microsoft.com/office/drawing/2014/main" id="{65D15489-72E7-9447-C075-F642C739520E}"/>
              </a:ext>
            </a:extLst>
          </p:cNvPr>
          <p:cNvSpPr/>
          <p:nvPr/>
        </p:nvSpPr>
        <p:spPr>
          <a:xfrm>
            <a:off x="9240879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069D04D-C8E2-416A-B274-325A744E364B}"/>
              </a:ext>
            </a:extLst>
          </p:cNvPr>
          <p:cNvSpPr txBox="1"/>
          <p:nvPr/>
        </p:nvSpPr>
        <p:spPr>
          <a:xfrm>
            <a:off x="9240879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ドーナツグラフ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3A2298-8C97-ECD5-B72A-4B609FFF5644}"/>
              </a:ext>
            </a:extLst>
          </p:cNvPr>
          <p:cNvSpPr txBox="1"/>
          <p:nvPr/>
        </p:nvSpPr>
        <p:spPr>
          <a:xfrm>
            <a:off x="395027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単一折れ線グラフ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85A95AE-2F71-E3A9-ACBF-2D4013BD6CF0}"/>
              </a:ext>
            </a:extLst>
          </p:cNvPr>
          <p:cNvSpPr txBox="1"/>
          <p:nvPr/>
        </p:nvSpPr>
        <p:spPr>
          <a:xfrm>
            <a:off x="9240879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円グラフ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E3B6DB5-6BDF-38F0-4529-F8432C4F542E}"/>
              </a:ext>
            </a:extLst>
          </p:cNvPr>
          <p:cNvSpPr txBox="1"/>
          <p:nvPr/>
        </p:nvSpPr>
        <p:spPr>
          <a:xfrm>
            <a:off x="395027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複数折れ線グラフ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9" name="Chart 16">
            <a:extLst>
              <a:ext uri="{FF2B5EF4-FFF2-40B4-BE49-F238E27FC236}">
                <a16:creationId xmlns:a16="http://schemas.microsoft.com/office/drawing/2014/main" id="{D7D1D598-31DB-824E-3002-41CA02F83C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3205976"/>
              </p:ext>
            </p:extLst>
          </p:nvPr>
        </p:nvGraphicFramePr>
        <p:xfrm>
          <a:off x="9510879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4E10676-2042-4E79-43B1-9E8F69EC9D64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チャートライブラリ </a:t>
            </a:r>
            <a:r>
              <a:rPr lang="en-US" altLang="ja-JP" sz="2400" b="1" dirty="0">
                <a:solidFill>
                  <a:srgbClr val="1A1A1C"/>
                </a:solidFill>
              </a:rPr>
              <a:t>( 4/8 )</a:t>
            </a:r>
          </a:p>
        </p:txBody>
      </p:sp>
      <p:graphicFrame>
        <p:nvGraphicFramePr>
          <p:cNvPr id="20" name="Chart 8">
            <a:extLst>
              <a:ext uri="{FF2B5EF4-FFF2-40B4-BE49-F238E27FC236}">
                <a16:creationId xmlns:a16="http://schemas.microsoft.com/office/drawing/2014/main" id="{7CED6320-4FFA-1E44-D077-80170B33D9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7866862"/>
              </p:ext>
            </p:extLst>
          </p:nvPr>
        </p:nvGraphicFramePr>
        <p:xfrm>
          <a:off x="665027" y="1760384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9">
            <a:extLst>
              <a:ext uri="{FF2B5EF4-FFF2-40B4-BE49-F238E27FC236}">
                <a16:creationId xmlns:a16="http://schemas.microsoft.com/office/drawing/2014/main" id="{9642459A-50F8-8F9F-C834-448FA14A35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2944085"/>
              </p:ext>
            </p:extLst>
          </p:nvPr>
        </p:nvGraphicFramePr>
        <p:xfrm>
          <a:off x="665027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Chart 15">
            <a:extLst>
              <a:ext uri="{FF2B5EF4-FFF2-40B4-BE49-F238E27FC236}">
                <a16:creationId xmlns:a16="http://schemas.microsoft.com/office/drawing/2014/main" id="{194849C6-2024-81A4-0455-394782192B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5460217"/>
              </p:ext>
            </p:extLst>
          </p:nvPr>
        </p:nvGraphicFramePr>
        <p:xfrm>
          <a:off x="9510879" y="1760384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261149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374E7-B960-9363-DC78-E8C56F7A8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2">
            <a:extLst>
              <a:ext uri="{FF2B5EF4-FFF2-40B4-BE49-F238E27FC236}">
                <a16:creationId xmlns:a16="http://schemas.microsoft.com/office/drawing/2014/main" id="{1E1C6D56-74C1-2A45-A8FD-FFFB562BE25F}"/>
              </a:ext>
            </a:extLst>
          </p:cNvPr>
          <p:cNvSpPr/>
          <p:nvPr/>
        </p:nvSpPr>
        <p:spPr>
          <a:xfrm>
            <a:off x="395027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2" name="Rounded Rectangle 22">
            <a:extLst>
              <a:ext uri="{FF2B5EF4-FFF2-40B4-BE49-F238E27FC236}">
                <a16:creationId xmlns:a16="http://schemas.microsoft.com/office/drawing/2014/main" id="{C950DDC0-0769-28AA-9D40-0E5ACDDCF723}"/>
              </a:ext>
            </a:extLst>
          </p:cNvPr>
          <p:cNvSpPr/>
          <p:nvPr/>
        </p:nvSpPr>
        <p:spPr>
          <a:xfrm>
            <a:off x="395027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4" name="Rounded Rectangle 22">
            <a:extLst>
              <a:ext uri="{FF2B5EF4-FFF2-40B4-BE49-F238E27FC236}">
                <a16:creationId xmlns:a16="http://schemas.microsoft.com/office/drawing/2014/main" id="{28FCF5DF-6AB9-1040-74E2-0C954F8036B3}"/>
              </a:ext>
            </a:extLst>
          </p:cNvPr>
          <p:cNvSpPr/>
          <p:nvPr/>
        </p:nvSpPr>
        <p:spPr>
          <a:xfrm>
            <a:off x="9240879" y="5365640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2" name="Rounded Rectangle 22">
            <a:extLst>
              <a:ext uri="{FF2B5EF4-FFF2-40B4-BE49-F238E27FC236}">
                <a16:creationId xmlns:a16="http://schemas.microsoft.com/office/drawing/2014/main" id="{B9363942-2BDF-40F8-58E2-227FCA896D81}"/>
              </a:ext>
            </a:extLst>
          </p:cNvPr>
          <p:cNvSpPr/>
          <p:nvPr/>
        </p:nvSpPr>
        <p:spPr>
          <a:xfrm>
            <a:off x="9240879" y="1049408"/>
            <a:ext cx="8640000" cy="4152217"/>
          </a:xfrm>
          <a:prstGeom prst="roundRect">
            <a:avLst>
              <a:gd name="adj" fmla="val 35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405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DE18C15-065F-4BAD-0A82-6EEF523F42DA}"/>
              </a:ext>
            </a:extLst>
          </p:cNvPr>
          <p:cNvSpPr txBox="1"/>
          <p:nvPr/>
        </p:nvSpPr>
        <p:spPr>
          <a:xfrm>
            <a:off x="9240879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kern="0" dirty="0"/>
              <a:t>積み上げ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面グラフ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E95395-B0B8-6FD0-FDE2-4398B56BE505}"/>
              </a:ext>
            </a:extLst>
          </p:cNvPr>
          <p:cNvSpPr txBox="1"/>
          <p:nvPr/>
        </p:nvSpPr>
        <p:spPr>
          <a:xfrm>
            <a:off x="395027" y="1049408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単一面グラフ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9C3A61A-F17A-AC8F-7259-553158EDED3D}"/>
              </a:ext>
            </a:extLst>
          </p:cNvPr>
          <p:cNvSpPr txBox="1"/>
          <p:nvPr/>
        </p:nvSpPr>
        <p:spPr>
          <a:xfrm>
            <a:off x="9240879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1" kern="0" dirty="0"/>
              <a:t>100%</a:t>
            </a:r>
            <a:r>
              <a:rPr kumimoji="0" lang="ja-JP" altLang="en-US" sz="1800" b="1" kern="0" dirty="0"/>
              <a:t>積み上げ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面グラフ</a:t>
            </a:r>
            <a:endParaRPr kumimoji="0" lang="en-US" altLang="ja-JP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CAB4ABA-096E-B301-0281-94826C007336}"/>
              </a:ext>
            </a:extLst>
          </p:cNvPr>
          <p:cNvSpPr txBox="1"/>
          <p:nvPr/>
        </p:nvSpPr>
        <p:spPr>
          <a:xfrm>
            <a:off x="395027" y="5365640"/>
            <a:ext cx="3877728" cy="495108"/>
          </a:xfrm>
          <a:prstGeom prst="rect">
            <a:avLst/>
          </a:prstGeom>
          <a:noFill/>
        </p:spPr>
        <p:txBody>
          <a:bodyPr wrap="square" lIns="288000" tIns="216000" rIns="0" bIns="0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kern="0" dirty="0">
                <a:latin typeface="+mn-ea"/>
              </a:rPr>
              <a:t>複数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</a:rPr>
              <a:t>面グラフ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63A54ED-5A56-C473-FE13-D6653D5B1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3511506"/>
              </p:ext>
            </p:extLst>
          </p:nvPr>
        </p:nvGraphicFramePr>
        <p:xfrm>
          <a:off x="9510879" y="1760384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C675F35-B195-9BCA-0AD4-1330EDB66FCA}"/>
              </a:ext>
            </a:extLst>
          </p:cNvPr>
          <p:cNvSpPr txBox="1"/>
          <p:nvPr/>
        </p:nvSpPr>
        <p:spPr>
          <a:xfrm>
            <a:off x="1" y="0"/>
            <a:ext cx="8566226" cy="833541"/>
          </a:xfrm>
          <a:prstGeom prst="rect">
            <a:avLst/>
          </a:prstGeom>
          <a:noFill/>
        </p:spPr>
        <p:txBody>
          <a:bodyPr wrap="square" lIns="540000" tIns="414000" rtlCol="0">
            <a:spAutoFit/>
          </a:bodyPr>
          <a:lstStyle/>
          <a:p>
            <a:r>
              <a:rPr lang="ja-JP" altLang="en-US" sz="2400" b="1" dirty="0">
                <a:solidFill>
                  <a:srgbClr val="1A1A1C"/>
                </a:solidFill>
              </a:rPr>
              <a:t>チャートライブラリ </a:t>
            </a:r>
            <a:r>
              <a:rPr lang="en-US" altLang="ja-JP" sz="2400" b="1" dirty="0">
                <a:solidFill>
                  <a:srgbClr val="1A1A1C"/>
                </a:solidFill>
              </a:rPr>
              <a:t>( 5/8 )</a:t>
            </a:r>
          </a:p>
        </p:txBody>
      </p:sp>
      <p:graphicFrame>
        <p:nvGraphicFramePr>
          <p:cNvPr id="9" name="Chart 5">
            <a:extLst>
              <a:ext uri="{FF2B5EF4-FFF2-40B4-BE49-F238E27FC236}">
                <a16:creationId xmlns:a16="http://schemas.microsoft.com/office/drawing/2014/main" id="{230E6A10-0279-26E3-C5CE-0A3BD3CABE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5178629"/>
              </p:ext>
            </p:extLst>
          </p:nvPr>
        </p:nvGraphicFramePr>
        <p:xfrm>
          <a:off x="9510879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5">
            <a:extLst>
              <a:ext uri="{FF2B5EF4-FFF2-40B4-BE49-F238E27FC236}">
                <a16:creationId xmlns:a16="http://schemas.microsoft.com/office/drawing/2014/main" id="{5F65FD69-37A1-888B-866C-9680F70FC8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578575"/>
              </p:ext>
            </p:extLst>
          </p:nvPr>
        </p:nvGraphicFramePr>
        <p:xfrm>
          <a:off x="665027" y="1760383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5">
            <a:extLst>
              <a:ext uri="{FF2B5EF4-FFF2-40B4-BE49-F238E27FC236}">
                <a16:creationId xmlns:a16="http://schemas.microsoft.com/office/drawing/2014/main" id="{E1091DAB-196A-6D37-42C6-68293EE2FF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369306"/>
              </p:ext>
            </p:extLst>
          </p:nvPr>
        </p:nvGraphicFramePr>
        <p:xfrm>
          <a:off x="665027" y="6069302"/>
          <a:ext cx="81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735708385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・目次">
  <a:themeElements>
    <a:clrScheme name="ダッシュボード用基本パレット">
      <a:dk1>
        <a:srgbClr val="1A1A1C"/>
      </a:dk1>
      <a:lt1>
        <a:srgbClr val="FFFFFF"/>
      </a:lt1>
      <a:dk2>
        <a:srgbClr val="D9D9D9"/>
      </a:dk2>
      <a:lt2>
        <a:srgbClr val="F8FBF9"/>
      </a:lt2>
      <a:accent1>
        <a:srgbClr val="018838"/>
      </a:accent1>
      <a:accent2>
        <a:srgbClr val="115A36"/>
      </a:accent2>
      <a:accent3>
        <a:srgbClr val="51B883"/>
      </a:accent3>
      <a:accent4>
        <a:srgbClr val="3460FB"/>
      </a:accent4>
      <a:accent5>
        <a:srgbClr val="00118F"/>
      </a:accent5>
      <a:accent6>
        <a:srgbClr val="00A3BF"/>
      </a:accent6>
      <a:hlink>
        <a:srgbClr val="018838"/>
      </a:hlink>
      <a:folHlink>
        <a:srgbClr val="015E2D"/>
      </a:folHlink>
    </a:clrScheme>
    <a:fontScheme name="ダッシュボード用基本フォント">
      <a:majorFont>
        <a:latin typeface="Bahnschrift"/>
        <a:ea typeface="Noto Sans JP"/>
        <a:cs typeface=""/>
      </a:majorFont>
      <a:minorFont>
        <a:latin typeface="Bahnschrift"/>
        <a:ea typeface="Noto Sans JP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ロトタイプ作成キット_東京都" id="{DAF0B885-C388-4B55-83C2-DAC0BE308327}" vid="{077BCA42-C640-4B7A-B041-3CDE6EFA25F9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F4D2857BD4309418CEFA3897AF122E5" ma:contentTypeVersion="11" ma:contentTypeDescription="新しいドキュメントを作成します。" ma:contentTypeScope="" ma:versionID="cac06e7c81a51ce668bae0d39730bd8b">
  <xsd:schema xmlns:xsd="http://www.w3.org/2001/XMLSchema" xmlns:xs="http://www.w3.org/2001/XMLSchema" xmlns:p="http://schemas.microsoft.com/office/2006/metadata/properties" xmlns:ns2="a3f8e4f3-d4ae-484b-b28c-37b066e1f2fa" xmlns:ns3="5719730b-978a-4c0c-ba68-2bb21d2ed03e" targetNamespace="http://schemas.microsoft.com/office/2006/metadata/properties" ma:root="true" ma:fieldsID="e4fe5a477227c187fd4e7caa3a86b6b0" ns2:_="" ns3:_="">
    <xsd:import namespace="a3f8e4f3-d4ae-484b-b28c-37b066e1f2fa"/>
    <xsd:import namespace="5719730b-978a-4c0c-ba68-2bb21d2ed0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8e4f3-d4ae-484b-b28c-37b066e1f2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1e887751-6760-42ee-8103-2ba6b2d930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19730b-978a-4c0c-ba68-2bb21d2ed03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5100537-c6ef-4620-ab42-b566fa42cb56}" ma:internalName="TaxCatchAll" ma:showField="CatchAllData" ma:web="5719730b-978a-4c0c-ba68-2bb21d2ed0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f8e4f3-d4ae-484b-b28c-37b066e1f2fa">
      <Terms xmlns="http://schemas.microsoft.com/office/infopath/2007/PartnerControls"/>
    </lcf76f155ced4ddcb4097134ff3c332f>
    <TaxCatchAll xmlns="5719730b-978a-4c0c-ba68-2bb21d2ed0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8549E3-2583-4F70-9645-ECB77466360A}"/>
</file>

<file path=customXml/itemProps2.xml><?xml version="1.0" encoding="utf-8"?>
<ds:datastoreItem xmlns:ds="http://schemas.openxmlformats.org/officeDocument/2006/customXml" ds:itemID="{A40BCF5A-9C21-4EF7-8D18-85D47C10781F}">
  <ds:schemaRefs>
    <ds:schemaRef ds:uri="http://schemas.microsoft.com/office/2006/metadata/properties"/>
    <ds:schemaRef ds:uri="http://schemas.microsoft.com/office/infopath/2007/PartnerControls"/>
    <ds:schemaRef ds:uri="6ba143bb-ecd2-4a42-a94f-e501bfddcda1"/>
    <ds:schemaRef ds:uri="739930dd-0d70-454c-8f32-33ce35570486"/>
  </ds:schemaRefs>
</ds:datastoreItem>
</file>

<file path=customXml/itemProps3.xml><?xml version="1.0" encoding="utf-8"?>
<ds:datastoreItem xmlns:ds="http://schemas.openxmlformats.org/officeDocument/2006/customXml" ds:itemID="{B5C3351E-B5CB-40E4-98D7-FCCD468A9C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東京都_プロトタイプ作成キット_修正版</Template>
  <TotalTime>12572</TotalTime>
  <Words>374</Words>
  <Application>Microsoft Office PowerPoint</Application>
  <PresentationFormat>ユーザー設定</PresentationFormat>
  <Paragraphs>140</Paragraphs>
  <Slides>12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6" baseType="lpstr">
      <vt:lpstr>游ゴシック</vt:lpstr>
      <vt:lpstr>Arial</vt:lpstr>
      <vt:lpstr>Bahnschrift</vt:lpstr>
      <vt:lpstr>表紙・目次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高畑 美寿樹</dc:creator>
  <cp:lastModifiedBy>高畑 美寿樹</cp:lastModifiedBy>
  <cp:revision>1</cp:revision>
  <dcterms:created xsi:type="dcterms:W3CDTF">2026-05-29T04:30:26Z</dcterms:created>
  <dcterms:modified xsi:type="dcterms:W3CDTF">2026-07-28T08:30:32Z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434c97d-8ab1-48ff-a40e-6511b83ece5b_ActionId">
    <vt:lpwstr>649a3deb-e259-4848-80e7-30a3a86f2e5a</vt:lpwstr>
  </property>
  <property fmtid="{D5CDD505-2E9C-101B-9397-08002B2CF9AE}" pid="3" name="MediaServiceImageTags">
    <vt:lpwstr/>
  </property>
  <property fmtid="{D5CDD505-2E9C-101B-9397-08002B2CF9AE}" pid="4" name="ContentTypeId">
    <vt:lpwstr>0x0101004F4D2857BD4309418CEFA3897AF122E5</vt:lpwstr>
  </property>
  <property fmtid="{D5CDD505-2E9C-101B-9397-08002B2CF9AE}" pid="5" name="MSIP_Label_4434c97d-8ab1-48ff-a40e-6511b83ece5b_ContentBits">
    <vt:lpwstr>0</vt:lpwstr>
  </property>
  <property fmtid="{D5CDD505-2E9C-101B-9397-08002B2CF9AE}" pid="6" name="MSIP_Label_4434c97d-8ab1-48ff-a40e-6511b83ece5b_Name">
    <vt:lpwstr>GTT Public</vt:lpwstr>
  </property>
  <property fmtid="{D5CDD505-2E9C-101B-9397-08002B2CF9AE}" pid="7" name="MSIP_Label_4434c97d-8ab1-48ff-a40e-6511b83ece5b_SiteId">
    <vt:lpwstr>9d3e2e69-df2b-4c53-bac1-dd09f0728a7d</vt:lpwstr>
  </property>
  <property fmtid="{D5CDD505-2E9C-101B-9397-08002B2CF9AE}" pid="8" name="MSIP_Label_4434c97d-8ab1-48ff-a40e-6511b83ece5b_SetDate">
    <vt:lpwstr>2025-10-10T04:14:32Z</vt:lpwstr>
  </property>
  <property fmtid="{D5CDD505-2E9C-101B-9397-08002B2CF9AE}" pid="9" name="MSIP_Label_4434c97d-8ab1-48ff-a40e-6511b83ece5b_Method">
    <vt:lpwstr>Standard</vt:lpwstr>
  </property>
  <property fmtid="{D5CDD505-2E9C-101B-9397-08002B2CF9AE}" pid="10" name="MSIP_Label_4434c97d-8ab1-48ff-a40e-6511b83ece5b_Tag">
    <vt:lpwstr>10, 3, 0, 1</vt:lpwstr>
  </property>
  <property fmtid="{D5CDD505-2E9C-101B-9397-08002B2CF9AE}" pid="11" name="MSIP_Label_4434c97d-8ab1-48ff-a40e-6511b83ece5b_Enabled">
    <vt:lpwstr>true</vt:lpwstr>
  </property>
</Properties>
</file>