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presentation.xml" ContentType="application/vnd.openxmlformats-officedocument.presentationml.presentation.main+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5.xml" ContentType="application/vnd.openxmlformats-officedocument.presentationml.notes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60" r:id="rId1"/>
  </p:sldMasterIdLst>
  <p:notesMasterIdLst>
    <p:notesMasterId r:id="rId17"/>
  </p:notesMasterIdLst>
  <p:sldIdLst>
    <p:sldId id="280" r:id="rId2"/>
    <p:sldId id="313" r:id="rId3"/>
    <p:sldId id="317" r:id="rId4"/>
    <p:sldId id="299" r:id="rId5"/>
    <p:sldId id="300" r:id="rId6"/>
    <p:sldId id="308" r:id="rId7"/>
    <p:sldId id="310" r:id="rId8"/>
    <p:sldId id="319" r:id="rId9"/>
    <p:sldId id="312" r:id="rId10"/>
    <p:sldId id="311" r:id="rId11"/>
    <p:sldId id="315" r:id="rId12"/>
    <p:sldId id="316" r:id="rId13"/>
    <p:sldId id="314" r:id="rId14"/>
    <p:sldId id="320" r:id="rId15"/>
    <p:sldId id="307" r:id="rId16"/>
  </p:sldIdLst>
  <p:sldSz cx="9906000" cy="6858000" type="A4"/>
  <p:notesSz cx="6735763" cy="9866313"/>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391" userDrawn="1">
          <p15:clr>
            <a:srgbClr val="A4A3A4"/>
          </p15:clr>
        </p15:guide>
        <p15:guide id="2" pos="149" userDrawn="1">
          <p15:clr>
            <a:srgbClr val="A4A3A4"/>
          </p15:clr>
        </p15:guide>
        <p15:guide id="3" orient="horz" pos="3974" userDrawn="1">
          <p15:clr>
            <a:srgbClr val="A4A3A4"/>
          </p15:clr>
        </p15:guide>
        <p15:guide id="4" pos="609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FFFFEB"/>
    <a:srgbClr val="FFCCFF"/>
    <a:srgbClr val="FF66CC"/>
    <a:srgbClr val="0000FF"/>
    <a:srgbClr val="FF6600"/>
    <a:srgbClr val="CC0000"/>
    <a:srgbClr val="CCECFF"/>
    <a:srgbClr val="FFFF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12" autoAdjust="0"/>
    <p:restoredTop sz="96238" autoAdjust="0"/>
  </p:normalViewPr>
  <p:slideViewPr>
    <p:cSldViewPr snapToGrid="0">
      <p:cViewPr varScale="1">
        <p:scale>
          <a:sx n="78" d="100"/>
          <a:sy n="78" d="100"/>
        </p:scale>
        <p:origin x="120" y="77"/>
      </p:cViewPr>
      <p:guideLst>
        <p:guide orient="horz" pos="391"/>
        <p:guide pos="149"/>
        <p:guide orient="horz" pos="3974"/>
        <p:guide pos="6091"/>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4952F9-4FDA-49DF-A477-03B32F8BB0CC}"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kumimoji="1" lang="ja-JP" altLang="en-US"/>
        </a:p>
      </dgm:t>
    </dgm:pt>
    <dgm:pt modelId="{814AC644-024E-4846-9A0F-E1051FD51FD8}">
      <dgm:prSet phldrT="[テキスト]"/>
      <dgm:spPr/>
      <dgm:t>
        <a:bodyPr/>
        <a:lstStyle/>
        <a:p>
          <a:r>
            <a:rPr kumimoji="1" lang="ja-JP" altLang="en-US" dirty="0">
              <a:latin typeface="Meiryo UI" panose="020B0604030504040204" pitchFamily="50" charset="-128"/>
              <a:ea typeface="Meiryo UI" panose="020B0604030504040204" pitchFamily="50" charset="-128"/>
            </a:rPr>
            <a:t>プロジェクト実施者</a:t>
          </a:r>
          <a:r>
            <a:rPr kumimoji="1" lang="en-US" altLang="ja-JP" dirty="0">
              <a:latin typeface="Meiryo UI" panose="020B0604030504040204" pitchFamily="50" charset="-128"/>
              <a:ea typeface="Meiryo UI" panose="020B0604030504040204" pitchFamily="50" charset="-128"/>
            </a:rPr>
            <a:t>A</a:t>
          </a:r>
        </a:p>
        <a:p>
          <a:r>
            <a:rPr kumimoji="1" lang="ja-JP" altLang="en-US" dirty="0">
              <a:latin typeface="Meiryo UI" panose="020B0604030504040204" pitchFamily="50" charset="-128"/>
              <a:ea typeface="Meiryo UI" panose="020B0604030504040204" pitchFamily="50" charset="-128"/>
            </a:rPr>
            <a:t>役職・担当者名</a:t>
          </a:r>
        </a:p>
      </dgm:t>
    </dgm:pt>
    <dgm:pt modelId="{3C8FFC57-8F8C-40E1-987A-9934A043BE7B}" type="parTrans" cxnId="{B91966D0-5292-4B51-A8F3-C48A5E869D00}">
      <dgm:prSet/>
      <dgm:spPr/>
      <dgm:t>
        <a:bodyPr/>
        <a:lstStyle/>
        <a:p>
          <a:endParaRPr kumimoji="1" lang="ja-JP" altLang="en-US">
            <a:latin typeface="Meiryo UI" panose="020B0604030504040204" pitchFamily="50" charset="-128"/>
            <a:ea typeface="Meiryo UI" panose="020B0604030504040204" pitchFamily="50" charset="-128"/>
          </a:endParaRPr>
        </a:p>
      </dgm:t>
    </dgm:pt>
    <dgm:pt modelId="{AF665157-0657-4B64-AED9-978727593B88}" type="sibTrans" cxnId="{B91966D0-5292-4B51-A8F3-C48A5E869D00}">
      <dgm:prSet/>
      <dgm:spPr/>
      <dgm:t>
        <a:bodyPr/>
        <a:lstStyle/>
        <a:p>
          <a:endParaRPr kumimoji="1" lang="ja-JP" altLang="en-US">
            <a:latin typeface="Meiryo UI" panose="020B0604030504040204" pitchFamily="50" charset="-128"/>
            <a:ea typeface="Meiryo UI" panose="020B0604030504040204" pitchFamily="50" charset="-128"/>
          </a:endParaRPr>
        </a:p>
      </dgm:t>
    </dgm:pt>
    <dgm:pt modelId="{C0255189-A11D-4161-B31A-7D69543E365D}" type="asst">
      <dgm:prSet phldrT="[テキスト]"/>
      <dgm:spPr/>
      <dgm:t>
        <a:bodyPr/>
        <a:lstStyle/>
        <a:p>
          <a:r>
            <a:rPr kumimoji="1" lang="ja-JP" altLang="en-US" dirty="0">
              <a:latin typeface="Meiryo UI" panose="020B0604030504040204" pitchFamily="50" charset="-128"/>
              <a:ea typeface="Meiryo UI" panose="020B0604030504040204" pitchFamily="50" charset="-128"/>
            </a:rPr>
            <a:t>プロジェクト実施者</a:t>
          </a:r>
          <a:r>
            <a:rPr kumimoji="1" lang="en-US" altLang="ja-JP" b="0" dirty="0">
              <a:latin typeface="Meiryo UI" panose="020B0604030504040204" pitchFamily="50" charset="-128"/>
              <a:ea typeface="Meiryo UI" panose="020B0604030504040204" pitchFamily="50" charset="-128"/>
            </a:rPr>
            <a:t>B</a:t>
          </a:r>
        </a:p>
        <a:p>
          <a:r>
            <a:rPr kumimoji="1" lang="ja-JP" altLang="en-US" dirty="0">
              <a:latin typeface="Meiryo UI" panose="020B0604030504040204" pitchFamily="50" charset="-128"/>
              <a:ea typeface="Meiryo UI" panose="020B0604030504040204" pitchFamily="50" charset="-128"/>
            </a:rPr>
            <a:t>役職・担当者名</a:t>
          </a:r>
        </a:p>
      </dgm:t>
    </dgm:pt>
    <dgm:pt modelId="{27AF4B55-88AF-491F-B1CC-13C13FFF308C}" type="parTrans" cxnId="{72B01378-42D7-46EF-93C8-9028F643F50E}">
      <dgm:prSet/>
      <dgm:spPr/>
      <dgm:t>
        <a:bodyPr/>
        <a:lstStyle/>
        <a:p>
          <a:endParaRPr kumimoji="1" lang="ja-JP" altLang="en-US">
            <a:latin typeface="Meiryo UI" panose="020B0604030504040204" pitchFamily="50" charset="-128"/>
            <a:ea typeface="Meiryo UI" panose="020B0604030504040204" pitchFamily="50" charset="-128"/>
          </a:endParaRPr>
        </a:p>
      </dgm:t>
    </dgm:pt>
    <dgm:pt modelId="{8D1DC178-928B-44C3-8784-57E48B103DA5}" type="sibTrans" cxnId="{72B01378-42D7-46EF-93C8-9028F643F50E}">
      <dgm:prSet/>
      <dgm:spPr/>
      <dgm:t>
        <a:bodyPr/>
        <a:lstStyle/>
        <a:p>
          <a:endParaRPr kumimoji="1" lang="ja-JP" altLang="en-US">
            <a:latin typeface="Meiryo UI" panose="020B0604030504040204" pitchFamily="50" charset="-128"/>
            <a:ea typeface="Meiryo UI" panose="020B0604030504040204" pitchFamily="50" charset="-128"/>
          </a:endParaRPr>
        </a:p>
      </dgm:t>
    </dgm:pt>
    <dgm:pt modelId="{9DAACE8C-850F-4AD9-8A6D-3C099DC4BFB6}">
      <dgm:prSet phldrT="[テキスト]"/>
      <dgm:spPr/>
      <dgm:t>
        <a:bodyPr/>
        <a:lstStyle/>
        <a:p>
          <a:r>
            <a:rPr kumimoji="1" lang="ja-JP" altLang="en-US" dirty="0">
              <a:latin typeface="Meiryo UI" panose="020B0604030504040204" pitchFamily="50" charset="-128"/>
              <a:ea typeface="Meiryo UI" panose="020B0604030504040204" pitchFamily="50" charset="-128"/>
            </a:rPr>
            <a:t>プロジェクト実施者</a:t>
          </a:r>
          <a:r>
            <a:rPr kumimoji="1" lang="en-US" altLang="ja-JP" dirty="0">
              <a:latin typeface="Meiryo UI" panose="020B0604030504040204" pitchFamily="50" charset="-128"/>
              <a:ea typeface="Meiryo UI" panose="020B0604030504040204" pitchFamily="50" charset="-128"/>
            </a:rPr>
            <a:t>C</a:t>
          </a:r>
        </a:p>
        <a:p>
          <a:r>
            <a:rPr kumimoji="1" lang="ja-JP" altLang="en-US" dirty="0">
              <a:latin typeface="Meiryo UI" panose="020B0604030504040204" pitchFamily="50" charset="-128"/>
              <a:ea typeface="Meiryo UI" panose="020B0604030504040204" pitchFamily="50" charset="-128"/>
            </a:rPr>
            <a:t>役職・担当者名</a:t>
          </a:r>
        </a:p>
      </dgm:t>
    </dgm:pt>
    <dgm:pt modelId="{C84B75A0-8370-4033-996D-4D5D3FDE88DF}" type="parTrans" cxnId="{CF80E7FC-9349-4D44-B8CB-133E0C2E8B18}">
      <dgm:prSet/>
      <dgm:spPr/>
      <dgm:t>
        <a:bodyPr/>
        <a:lstStyle/>
        <a:p>
          <a:endParaRPr kumimoji="1" lang="ja-JP" altLang="en-US">
            <a:latin typeface="Meiryo UI" panose="020B0604030504040204" pitchFamily="50" charset="-128"/>
            <a:ea typeface="Meiryo UI" panose="020B0604030504040204" pitchFamily="50" charset="-128"/>
          </a:endParaRPr>
        </a:p>
      </dgm:t>
    </dgm:pt>
    <dgm:pt modelId="{19CFB746-D723-4B3B-8650-6F755BD1DD6D}" type="sibTrans" cxnId="{CF80E7FC-9349-4D44-B8CB-133E0C2E8B18}">
      <dgm:prSet/>
      <dgm:spPr/>
      <dgm:t>
        <a:bodyPr/>
        <a:lstStyle/>
        <a:p>
          <a:endParaRPr kumimoji="1" lang="ja-JP" altLang="en-US">
            <a:latin typeface="Meiryo UI" panose="020B0604030504040204" pitchFamily="50" charset="-128"/>
            <a:ea typeface="Meiryo UI" panose="020B0604030504040204" pitchFamily="50" charset="-128"/>
          </a:endParaRPr>
        </a:p>
      </dgm:t>
    </dgm:pt>
    <dgm:pt modelId="{CA985F22-486C-44A8-B8E6-FEEB7EA51371}">
      <dgm:prSet phldrT="[テキスト]"/>
      <dgm:spPr/>
      <dgm:t>
        <a:bodyPr/>
        <a:lstStyle/>
        <a:p>
          <a:r>
            <a:rPr kumimoji="1" lang="ja-JP" altLang="en-US" dirty="0">
              <a:latin typeface="Meiryo UI" panose="020B0604030504040204" pitchFamily="50" charset="-128"/>
              <a:ea typeface="Meiryo UI" panose="020B0604030504040204" pitchFamily="50" charset="-128"/>
            </a:rPr>
            <a:t>プロジェクト実施者</a:t>
          </a:r>
          <a:r>
            <a:rPr kumimoji="1" lang="en-US" altLang="ja-JP" dirty="0">
              <a:latin typeface="Meiryo UI" panose="020B0604030504040204" pitchFamily="50" charset="-128"/>
              <a:ea typeface="Meiryo UI" panose="020B0604030504040204" pitchFamily="50" charset="-128"/>
            </a:rPr>
            <a:t>D</a:t>
          </a:r>
        </a:p>
        <a:p>
          <a:r>
            <a:rPr kumimoji="1" lang="ja-JP" altLang="en-US" dirty="0">
              <a:latin typeface="Meiryo UI" panose="020B0604030504040204" pitchFamily="50" charset="-128"/>
              <a:ea typeface="Meiryo UI" panose="020B0604030504040204" pitchFamily="50" charset="-128"/>
            </a:rPr>
            <a:t>役職・担当者名</a:t>
          </a:r>
        </a:p>
      </dgm:t>
    </dgm:pt>
    <dgm:pt modelId="{BBBFE8DF-3B0A-4953-9744-5148BED4FF3B}" type="parTrans" cxnId="{2D8D32D4-A2DC-48E7-AE8B-51CEFDCF6E8C}">
      <dgm:prSet/>
      <dgm:spPr/>
      <dgm:t>
        <a:bodyPr/>
        <a:lstStyle/>
        <a:p>
          <a:endParaRPr kumimoji="1" lang="ja-JP" altLang="en-US">
            <a:latin typeface="Meiryo UI" panose="020B0604030504040204" pitchFamily="50" charset="-128"/>
            <a:ea typeface="Meiryo UI" panose="020B0604030504040204" pitchFamily="50" charset="-128"/>
          </a:endParaRPr>
        </a:p>
      </dgm:t>
    </dgm:pt>
    <dgm:pt modelId="{00BF2031-C79A-4B59-A7F1-88C9358B1354}" type="sibTrans" cxnId="{2D8D32D4-A2DC-48E7-AE8B-51CEFDCF6E8C}">
      <dgm:prSet/>
      <dgm:spPr/>
      <dgm:t>
        <a:bodyPr/>
        <a:lstStyle/>
        <a:p>
          <a:endParaRPr kumimoji="1" lang="ja-JP" altLang="en-US">
            <a:latin typeface="Meiryo UI" panose="020B0604030504040204" pitchFamily="50" charset="-128"/>
            <a:ea typeface="Meiryo UI" panose="020B0604030504040204" pitchFamily="50" charset="-128"/>
          </a:endParaRPr>
        </a:p>
      </dgm:t>
    </dgm:pt>
    <dgm:pt modelId="{0A3AFAB5-82E8-4104-9BA9-BFDED276AEC7}">
      <dgm:prSet phldrT="[テキスト]"/>
      <dgm:spPr/>
      <dgm:t>
        <a:bodyPr/>
        <a:lstStyle/>
        <a:p>
          <a:r>
            <a:rPr kumimoji="1" lang="ja-JP" altLang="en-US" dirty="0">
              <a:latin typeface="Meiryo UI" panose="020B0604030504040204" pitchFamily="50" charset="-128"/>
              <a:ea typeface="Meiryo UI" panose="020B0604030504040204" pitchFamily="50" charset="-128"/>
            </a:rPr>
            <a:t>プロジェクト実施者</a:t>
          </a:r>
          <a:r>
            <a:rPr kumimoji="1" lang="en-US" altLang="ja-JP" dirty="0">
              <a:latin typeface="Meiryo UI" panose="020B0604030504040204" pitchFamily="50" charset="-128"/>
              <a:ea typeface="Meiryo UI" panose="020B0604030504040204" pitchFamily="50" charset="-128"/>
            </a:rPr>
            <a:t>E</a:t>
          </a:r>
        </a:p>
        <a:p>
          <a:r>
            <a:rPr kumimoji="1" lang="ja-JP" altLang="en-US" dirty="0">
              <a:latin typeface="Meiryo UI" panose="020B0604030504040204" pitchFamily="50" charset="-128"/>
              <a:ea typeface="Meiryo UI" panose="020B0604030504040204" pitchFamily="50" charset="-128"/>
            </a:rPr>
            <a:t>役職・担当者名</a:t>
          </a:r>
        </a:p>
      </dgm:t>
    </dgm:pt>
    <dgm:pt modelId="{1E46CC45-3899-4892-B380-B6442A47A035}" type="parTrans" cxnId="{4399DE1C-91F2-41DA-962C-AA6959786ABE}">
      <dgm:prSet/>
      <dgm:spPr/>
      <dgm:t>
        <a:bodyPr/>
        <a:lstStyle/>
        <a:p>
          <a:endParaRPr kumimoji="1" lang="ja-JP" altLang="en-US">
            <a:latin typeface="Meiryo UI" panose="020B0604030504040204" pitchFamily="50" charset="-128"/>
            <a:ea typeface="Meiryo UI" panose="020B0604030504040204" pitchFamily="50" charset="-128"/>
          </a:endParaRPr>
        </a:p>
      </dgm:t>
    </dgm:pt>
    <dgm:pt modelId="{20899233-EC5C-4B67-88C8-08BF76490DCB}" type="sibTrans" cxnId="{4399DE1C-91F2-41DA-962C-AA6959786ABE}">
      <dgm:prSet/>
      <dgm:spPr/>
      <dgm:t>
        <a:bodyPr/>
        <a:lstStyle/>
        <a:p>
          <a:endParaRPr kumimoji="1" lang="ja-JP" altLang="en-US">
            <a:latin typeface="Meiryo UI" panose="020B0604030504040204" pitchFamily="50" charset="-128"/>
            <a:ea typeface="Meiryo UI" panose="020B0604030504040204" pitchFamily="50" charset="-128"/>
          </a:endParaRPr>
        </a:p>
      </dgm:t>
    </dgm:pt>
    <dgm:pt modelId="{24B978A4-51E6-4113-BD43-7C14A634D09B}" type="pres">
      <dgm:prSet presAssocID="{894952F9-4FDA-49DF-A477-03B32F8BB0CC}" presName="hierChild1" presStyleCnt="0">
        <dgm:presLayoutVars>
          <dgm:orgChart val="1"/>
          <dgm:chPref val="1"/>
          <dgm:dir/>
          <dgm:animOne val="branch"/>
          <dgm:animLvl val="lvl"/>
          <dgm:resizeHandles/>
        </dgm:presLayoutVars>
      </dgm:prSet>
      <dgm:spPr/>
      <dgm:t>
        <a:bodyPr/>
        <a:lstStyle/>
        <a:p>
          <a:endParaRPr kumimoji="1" lang="ja-JP" altLang="en-US"/>
        </a:p>
      </dgm:t>
    </dgm:pt>
    <dgm:pt modelId="{0E5D3183-6045-44E9-A435-52FB61F776FD}" type="pres">
      <dgm:prSet presAssocID="{814AC644-024E-4846-9A0F-E1051FD51FD8}" presName="hierRoot1" presStyleCnt="0">
        <dgm:presLayoutVars>
          <dgm:hierBranch val="init"/>
        </dgm:presLayoutVars>
      </dgm:prSet>
      <dgm:spPr/>
    </dgm:pt>
    <dgm:pt modelId="{D6CA05CC-1223-4F63-8713-B59E3735EA42}" type="pres">
      <dgm:prSet presAssocID="{814AC644-024E-4846-9A0F-E1051FD51FD8}" presName="rootComposite1" presStyleCnt="0"/>
      <dgm:spPr/>
    </dgm:pt>
    <dgm:pt modelId="{203DEB87-A2CA-4717-8F75-A024A1DF39B8}" type="pres">
      <dgm:prSet presAssocID="{814AC644-024E-4846-9A0F-E1051FD51FD8}" presName="rootText1" presStyleLbl="node0" presStyleIdx="0" presStyleCnt="1">
        <dgm:presLayoutVars>
          <dgm:chPref val="3"/>
        </dgm:presLayoutVars>
      </dgm:prSet>
      <dgm:spPr/>
      <dgm:t>
        <a:bodyPr/>
        <a:lstStyle/>
        <a:p>
          <a:endParaRPr kumimoji="1" lang="ja-JP" altLang="en-US"/>
        </a:p>
      </dgm:t>
    </dgm:pt>
    <dgm:pt modelId="{AAD11A2B-544D-4308-A8F7-96D49448B9FE}" type="pres">
      <dgm:prSet presAssocID="{814AC644-024E-4846-9A0F-E1051FD51FD8}" presName="rootConnector1" presStyleLbl="node1" presStyleIdx="0" presStyleCnt="0"/>
      <dgm:spPr/>
      <dgm:t>
        <a:bodyPr/>
        <a:lstStyle/>
        <a:p>
          <a:endParaRPr kumimoji="1" lang="ja-JP" altLang="en-US"/>
        </a:p>
      </dgm:t>
    </dgm:pt>
    <dgm:pt modelId="{6244FF6D-6B44-4CE4-96FC-393708F85C96}" type="pres">
      <dgm:prSet presAssocID="{814AC644-024E-4846-9A0F-E1051FD51FD8}" presName="hierChild2" presStyleCnt="0"/>
      <dgm:spPr/>
    </dgm:pt>
    <dgm:pt modelId="{93FF151E-B20E-40D8-B9D6-E6411BB17B57}" type="pres">
      <dgm:prSet presAssocID="{C84B75A0-8370-4033-996D-4D5D3FDE88DF}" presName="Name37" presStyleLbl="parChTrans1D2" presStyleIdx="0" presStyleCnt="4"/>
      <dgm:spPr/>
      <dgm:t>
        <a:bodyPr/>
        <a:lstStyle/>
        <a:p>
          <a:endParaRPr kumimoji="1" lang="ja-JP" altLang="en-US"/>
        </a:p>
      </dgm:t>
    </dgm:pt>
    <dgm:pt modelId="{D524396E-CA6B-47BF-8944-1C50D2CB7447}" type="pres">
      <dgm:prSet presAssocID="{9DAACE8C-850F-4AD9-8A6D-3C099DC4BFB6}" presName="hierRoot2" presStyleCnt="0">
        <dgm:presLayoutVars>
          <dgm:hierBranch val="init"/>
        </dgm:presLayoutVars>
      </dgm:prSet>
      <dgm:spPr/>
    </dgm:pt>
    <dgm:pt modelId="{C37B2EF6-E0C5-4F1A-B159-CF60F6906EE9}" type="pres">
      <dgm:prSet presAssocID="{9DAACE8C-850F-4AD9-8A6D-3C099DC4BFB6}" presName="rootComposite" presStyleCnt="0"/>
      <dgm:spPr/>
    </dgm:pt>
    <dgm:pt modelId="{3550FD56-7962-4B03-A1F4-EB892B6A0FAA}" type="pres">
      <dgm:prSet presAssocID="{9DAACE8C-850F-4AD9-8A6D-3C099DC4BFB6}" presName="rootText" presStyleLbl="node2" presStyleIdx="0" presStyleCnt="3">
        <dgm:presLayoutVars>
          <dgm:chPref val="3"/>
        </dgm:presLayoutVars>
      </dgm:prSet>
      <dgm:spPr/>
      <dgm:t>
        <a:bodyPr/>
        <a:lstStyle/>
        <a:p>
          <a:endParaRPr kumimoji="1" lang="ja-JP" altLang="en-US"/>
        </a:p>
      </dgm:t>
    </dgm:pt>
    <dgm:pt modelId="{F9DB3BE9-447C-4ABE-B70E-6BFE95522640}" type="pres">
      <dgm:prSet presAssocID="{9DAACE8C-850F-4AD9-8A6D-3C099DC4BFB6}" presName="rootConnector" presStyleLbl="node2" presStyleIdx="0" presStyleCnt="3"/>
      <dgm:spPr/>
      <dgm:t>
        <a:bodyPr/>
        <a:lstStyle/>
        <a:p>
          <a:endParaRPr kumimoji="1" lang="ja-JP" altLang="en-US"/>
        </a:p>
      </dgm:t>
    </dgm:pt>
    <dgm:pt modelId="{EBEDC46F-88A5-43CC-ADB6-0FF283894858}" type="pres">
      <dgm:prSet presAssocID="{9DAACE8C-850F-4AD9-8A6D-3C099DC4BFB6}" presName="hierChild4" presStyleCnt="0"/>
      <dgm:spPr/>
    </dgm:pt>
    <dgm:pt modelId="{BECEC253-F647-4BA9-B0CE-43D34ACCAD27}" type="pres">
      <dgm:prSet presAssocID="{9DAACE8C-850F-4AD9-8A6D-3C099DC4BFB6}" presName="hierChild5" presStyleCnt="0"/>
      <dgm:spPr/>
    </dgm:pt>
    <dgm:pt modelId="{94610DE4-AE20-4A79-82CB-DF3FE95D4D72}" type="pres">
      <dgm:prSet presAssocID="{BBBFE8DF-3B0A-4953-9744-5148BED4FF3B}" presName="Name37" presStyleLbl="parChTrans1D2" presStyleIdx="1" presStyleCnt="4"/>
      <dgm:spPr/>
      <dgm:t>
        <a:bodyPr/>
        <a:lstStyle/>
        <a:p>
          <a:endParaRPr kumimoji="1" lang="ja-JP" altLang="en-US"/>
        </a:p>
      </dgm:t>
    </dgm:pt>
    <dgm:pt modelId="{64858718-0C34-4973-8D0E-828927BD1D69}" type="pres">
      <dgm:prSet presAssocID="{CA985F22-486C-44A8-B8E6-FEEB7EA51371}" presName="hierRoot2" presStyleCnt="0">
        <dgm:presLayoutVars>
          <dgm:hierBranch val="init"/>
        </dgm:presLayoutVars>
      </dgm:prSet>
      <dgm:spPr/>
    </dgm:pt>
    <dgm:pt modelId="{0B9906A5-C5B4-4193-A49F-1CE181E45EBA}" type="pres">
      <dgm:prSet presAssocID="{CA985F22-486C-44A8-B8E6-FEEB7EA51371}" presName="rootComposite" presStyleCnt="0"/>
      <dgm:spPr/>
    </dgm:pt>
    <dgm:pt modelId="{A2F6FA2A-00E0-48D8-BDD2-9DE39E54FCDF}" type="pres">
      <dgm:prSet presAssocID="{CA985F22-486C-44A8-B8E6-FEEB7EA51371}" presName="rootText" presStyleLbl="node2" presStyleIdx="1" presStyleCnt="3">
        <dgm:presLayoutVars>
          <dgm:chPref val="3"/>
        </dgm:presLayoutVars>
      </dgm:prSet>
      <dgm:spPr/>
      <dgm:t>
        <a:bodyPr/>
        <a:lstStyle/>
        <a:p>
          <a:endParaRPr kumimoji="1" lang="ja-JP" altLang="en-US"/>
        </a:p>
      </dgm:t>
    </dgm:pt>
    <dgm:pt modelId="{FD053F65-5461-4611-A476-69996C6C6596}" type="pres">
      <dgm:prSet presAssocID="{CA985F22-486C-44A8-B8E6-FEEB7EA51371}" presName="rootConnector" presStyleLbl="node2" presStyleIdx="1" presStyleCnt="3"/>
      <dgm:spPr/>
      <dgm:t>
        <a:bodyPr/>
        <a:lstStyle/>
        <a:p>
          <a:endParaRPr kumimoji="1" lang="ja-JP" altLang="en-US"/>
        </a:p>
      </dgm:t>
    </dgm:pt>
    <dgm:pt modelId="{C93E04FC-E973-4A12-9BA2-BB6E8DCA3254}" type="pres">
      <dgm:prSet presAssocID="{CA985F22-486C-44A8-B8E6-FEEB7EA51371}" presName="hierChild4" presStyleCnt="0"/>
      <dgm:spPr/>
    </dgm:pt>
    <dgm:pt modelId="{4FB7E2A7-221B-4F73-8D7E-C35524069FDD}" type="pres">
      <dgm:prSet presAssocID="{CA985F22-486C-44A8-B8E6-FEEB7EA51371}" presName="hierChild5" presStyleCnt="0"/>
      <dgm:spPr/>
    </dgm:pt>
    <dgm:pt modelId="{3BDBAD31-9653-4B69-A9AC-C97753620DB0}" type="pres">
      <dgm:prSet presAssocID="{1E46CC45-3899-4892-B380-B6442A47A035}" presName="Name37" presStyleLbl="parChTrans1D2" presStyleIdx="2" presStyleCnt="4"/>
      <dgm:spPr/>
      <dgm:t>
        <a:bodyPr/>
        <a:lstStyle/>
        <a:p>
          <a:endParaRPr kumimoji="1" lang="ja-JP" altLang="en-US"/>
        </a:p>
      </dgm:t>
    </dgm:pt>
    <dgm:pt modelId="{137DFA70-EBEA-4663-9D0E-EA48EF73A2CC}" type="pres">
      <dgm:prSet presAssocID="{0A3AFAB5-82E8-4104-9BA9-BFDED276AEC7}" presName="hierRoot2" presStyleCnt="0">
        <dgm:presLayoutVars>
          <dgm:hierBranch val="init"/>
        </dgm:presLayoutVars>
      </dgm:prSet>
      <dgm:spPr/>
    </dgm:pt>
    <dgm:pt modelId="{3D241E88-322D-4732-97C3-F5A0D521E595}" type="pres">
      <dgm:prSet presAssocID="{0A3AFAB5-82E8-4104-9BA9-BFDED276AEC7}" presName="rootComposite" presStyleCnt="0"/>
      <dgm:spPr/>
    </dgm:pt>
    <dgm:pt modelId="{0BBFB01D-E242-4703-8BD6-0CD852653B55}" type="pres">
      <dgm:prSet presAssocID="{0A3AFAB5-82E8-4104-9BA9-BFDED276AEC7}" presName="rootText" presStyleLbl="node2" presStyleIdx="2" presStyleCnt="3">
        <dgm:presLayoutVars>
          <dgm:chPref val="3"/>
        </dgm:presLayoutVars>
      </dgm:prSet>
      <dgm:spPr/>
      <dgm:t>
        <a:bodyPr/>
        <a:lstStyle/>
        <a:p>
          <a:endParaRPr kumimoji="1" lang="ja-JP" altLang="en-US"/>
        </a:p>
      </dgm:t>
    </dgm:pt>
    <dgm:pt modelId="{923DC4B9-0F5C-4B7D-A01A-EE9F85A6B96A}" type="pres">
      <dgm:prSet presAssocID="{0A3AFAB5-82E8-4104-9BA9-BFDED276AEC7}" presName="rootConnector" presStyleLbl="node2" presStyleIdx="2" presStyleCnt="3"/>
      <dgm:spPr/>
      <dgm:t>
        <a:bodyPr/>
        <a:lstStyle/>
        <a:p>
          <a:endParaRPr kumimoji="1" lang="ja-JP" altLang="en-US"/>
        </a:p>
      </dgm:t>
    </dgm:pt>
    <dgm:pt modelId="{6BC8B5B3-F275-4ECD-AE81-7D1DCCE17D0F}" type="pres">
      <dgm:prSet presAssocID="{0A3AFAB5-82E8-4104-9BA9-BFDED276AEC7}" presName="hierChild4" presStyleCnt="0"/>
      <dgm:spPr/>
    </dgm:pt>
    <dgm:pt modelId="{1EB43F26-549D-406A-AC95-0BB4A8E89AB3}" type="pres">
      <dgm:prSet presAssocID="{0A3AFAB5-82E8-4104-9BA9-BFDED276AEC7}" presName="hierChild5" presStyleCnt="0"/>
      <dgm:spPr/>
    </dgm:pt>
    <dgm:pt modelId="{1E59D238-89FA-432F-9786-3351630CB31D}" type="pres">
      <dgm:prSet presAssocID="{814AC644-024E-4846-9A0F-E1051FD51FD8}" presName="hierChild3" presStyleCnt="0"/>
      <dgm:spPr/>
    </dgm:pt>
    <dgm:pt modelId="{7C186B55-54DB-4C3D-9877-4BF227B58CD2}" type="pres">
      <dgm:prSet presAssocID="{27AF4B55-88AF-491F-B1CC-13C13FFF308C}" presName="Name111" presStyleLbl="parChTrans1D2" presStyleIdx="3" presStyleCnt="4"/>
      <dgm:spPr/>
      <dgm:t>
        <a:bodyPr/>
        <a:lstStyle/>
        <a:p>
          <a:endParaRPr kumimoji="1" lang="ja-JP" altLang="en-US"/>
        </a:p>
      </dgm:t>
    </dgm:pt>
    <dgm:pt modelId="{92DAF866-D6D6-47F4-A6C6-0426F4CE4A61}" type="pres">
      <dgm:prSet presAssocID="{C0255189-A11D-4161-B31A-7D69543E365D}" presName="hierRoot3" presStyleCnt="0">
        <dgm:presLayoutVars>
          <dgm:hierBranch val="init"/>
        </dgm:presLayoutVars>
      </dgm:prSet>
      <dgm:spPr/>
    </dgm:pt>
    <dgm:pt modelId="{F6C8E4C4-911F-41E8-BC99-CE79E977BC16}" type="pres">
      <dgm:prSet presAssocID="{C0255189-A11D-4161-B31A-7D69543E365D}" presName="rootComposite3" presStyleCnt="0"/>
      <dgm:spPr/>
    </dgm:pt>
    <dgm:pt modelId="{47A7A5DC-AAC4-4E4D-966E-AC9BB6D9118D}" type="pres">
      <dgm:prSet presAssocID="{C0255189-A11D-4161-B31A-7D69543E365D}" presName="rootText3" presStyleLbl="asst1" presStyleIdx="0" presStyleCnt="1">
        <dgm:presLayoutVars>
          <dgm:chPref val="3"/>
        </dgm:presLayoutVars>
      </dgm:prSet>
      <dgm:spPr/>
      <dgm:t>
        <a:bodyPr/>
        <a:lstStyle/>
        <a:p>
          <a:endParaRPr kumimoji="1" lang="ja-JP" altLang="en-US"/>
        </a:p>
      </dgm:t>
    </dgm:pt>
    <dgm:pt modelId="{0853FA54-1D6D-4FCC-A8CD-2437482CFC3E}" type="pres">
      <dgm:prSet presAssocID="{C0255189-A11D-4161-B31A-7D69543E365D}" presName="rootConnector3" presStyleLbl="asst1" presStyleIdx="0" presStyleCnt="1"/>
      <dgm:spPr/>
      <dgm:t>
        <a:bodyPr/>
        <a:lstStyle/>
        <a:p>
          <a:endParaRPr kumimoji="1" lang="ja-JP" altLang="en-US"/>
        </a:p>
      </dgm:t>
    </dgm:pt>
    <dgm:pt modelId="{4ED20AC3-6E6F-4BEF-B244-ADD10A942D3F}" type="pres">
      <dgm:prSet presAssocID="{C0255189-A11D-4161-B31A-7D69543E365D}" presName="hierChild6" presStyleCnt="0"/>
      <dgm:spPr/>
    </dgm:pt>
    <dgm:pt modelId="{BBCA5F6B-6F43-4D11-90D8-D71C4A6E913B}" type="pres">
      <dgm:prSet presAssocID="{C0255189-A11D-4161-B31A-7D69543E365D}" presName="hierChild7" presStyleCnt="0"/>
      <dgm:spPr/>
    </dgm:pt>
  </dgm:ptLst>
  <dgm:cxnLst>
    <dgm:cxn modelId="{33B79945-AD7C-44B4-874B-6549188EF3A1}" type="presOf" srcId="{C0255189-A11D-4161-B31A-7D69543E365D}" destId="{0853FA54-1D6D-4FCC-A8CD-2437482CFC3E}" srcOrd="1" destOrd="0" presId="urn:microsoft.com/office/officeart/2005/8/layout/orgChart1"/>
    <dgm:cxn modelId="{FBF22B7A-DAB0-4935-8BFE-EE3645648CBF}" type="presOf" srcId="{0A3AFAB5-82E8-4104-9BA9-BFDED276AEC7}" destId="{0BBFB01D-E242-4703-8BD6-0CD852653B55}" srcOrd="0" destOrd="0" presId="urn:microsoft.com/office/officeart/2005/8/layout/orgChart1"/>
    <dgm:cxn modelId="{4399DE1C-91F2-41DA-962C-AA6959786ABE}" srcId="{814AC644-024E-4846-9A0F-E1051FD51FD8}" destId="{0A3AFAB5-82E8-4104-9BA9-BFDED276AEC7}" srcOrd="3" destOrd="0" parTransId="{1E46CC45-3899-4892-B380-B6442A47A035}" sibTransId="{20899233-EC5C-4B67-88C8-08BF76490DCB}"/>
    <dgm:cxn modelId="{0999D511-0042-4E79-837F-411DE11B6CBE}" type="presOf" srcId="{814AC644-024E-4846-9A0F-E1051FD51FD8}" destId="{203DEB87-A2CA-4717-8F75-A024A1DF39B8}" srcOrd="0" destOrd="0" presId="urn:microsoft.com/office/officeart/2005/8/layout/orgChart1"/>
    <dgm:cxn modelId="{EFF1BA93-9D1E-4D98-83BC-1550F311DD5B}" type="presOf" srcId="{9DAACE8C-850F-4AD9-8A6D-3C099DC4BFB6}" destId="{F9DB3BE9-447C-4ABE-B70E-6BFE95522640}" srcOrd="1" destOrd="0" presId="urn:microsoft.com/office/officeart/2005/8/layout/orgChart1"/>
    <dgm:cxn modelId="{4E1CA2E1-97E1-4CDE-90FA-F7CD35FD2AFD}" type="presOf" srcId="{9DAACE8C-850F-4AD9-8A6D-3C099DC4BFB6}" destId="{3550FD56-7962-4B03-A1F4-EB892B6A0FAA}" srcOrd="0" destOrd="0" presId="urn:microsoft.com/office/officeart/2005/8/layout/orgChart1"/>
    <dgm:cxn modelId="{FFCF1A20-F2BD-4258-A370-4693AA43B408}" type="presOf" srcId="{BBBFE8DF-3B0A-4953-9744-5148BED4FF3B}" destId="{94610DE4-AE20-4A79-82CB-DF3FE95D4D72}" srcOrd="0" destOrd="0" presId="urn:microsoft.com/office/officeart/2005/8/layout/orgChart1"/>
    <dgm:cxn modelId="{45D25643-C22C-42D5-8324-018021A9DC0A}" type="presOf" srcId="{CA985F22-486C-44A8-B8E6-FEEB7EA51371}" destId="{FD053F65-5461-4611-A476-69996C6C6596}" srcOrd="1" destOrd="0" presId="urn:microsoft.com/office/officeart/2005/8/layout/orgChart1"/>
    <dgm:cxn modelId="{E6F46ADA-726D-4839-BD3D-B71D35B511B7}" type="presOf" srcId="{C0255189-A11D-4161-B31A-7D69543E365D}" destId="{47A7A5DC-AAC4-4E4D-966E-AC9BB6D9118D}" srcOrd="0" destOrd="0" presId="urn:microsoft.com/office/officeart/2005/8/layout/orgChart1"/>
    <dgm:cxn modelId="{E8668E7D-6B6F-40FF-829F-607955939A25}" type="presOf" srcId="{0A3AFAB5-82E8-4104-9BA9-BFDED276AEC7}" destId="{923DC4B9-0F5C-4B7D-A01A-EE9F85A6B96A}" srcOrd="1" destOrd="0" presId="urn:microsoft.com/office/officeart/2005/8/layout/orgChart1"/>
    <dgm:cxn modelId="{A0E5F277-97EF-4AA5-BD4C-9637258E749F}" type="presOf" srcId="{C84B75A0-8370-4033-996D-4D5D3FDE88DF}" destId="{93FF151E-B20E-40D8-B9D6-E6411BB17B57}" srcOrd="0" destOrd="0" presId="urn:microsoft.com/office/officeart/2005/8/layout/orgChart1"/>
    <dgm:cxn modelId="{72B01378-42D7-46EF-93C8-9028F643F50E}" srcId="{814AC644-024E-4846-9A0F-E1051FD51FD8}" destId="{C0255189-A11D-4161-B31A-7D69543E365D}" srcOrd="0" destOrd="0" parTransId="{27AF4B55-88AF-491F-B1CC-13C13FFF308C}" sibTransId="{8D1DC178-928B-44C3-8784-57E48B103DA5}"/>
    <dgm:cxn modelId="{1FEB4A7B-F3AB-4BF2-9F33-E23D00228E48}" type="presOf" srcId="{CA985F22-486C-44A8-B8E6-FEEB7EA51371}" destId="{A2F6FA2A-00E0-48D8-BDD2-9DE39E54FCDF}" srcOrd="0" destOrd="0" presId="urn:microsoft.com/office/officeart/2005/8/layout/orgChart1"/>
    <dgm:cxn modelId="{7EC6C294-A50B-4F74-AC5B-811C5E491F64}" type="presOf" srcId="{1E46CC45-3899-4892-B380-B6442A47A035}" destId="{3BDBAD31-9653-4B69-A9AC-C97753620DB0}" srcOrd="0" destOrd="0" presId="urn:microsoft.com/office/officeart/2005/8/layout/orgChart1"/>
    <dgm:cxn modelId="{147E72E1-9564-4214-B6FA-19A6AEF0D0D7}" type="presOf" srcId="{894952F9-4FDA-49DF-A477-03B32F8BB0CC}" destId="{24B978A4-51E6-4113-BD43-7C14A634D09B}" srcOrd="0" destOrd="0" presId="urn:microsoft.com/office/officeart/2005/8/layout/orgChart1"/>
    <dgm:cxn modelId="{B91966D0-5292-4B51-A8F3-C48A5E869D00}" srcId="{894952F9-4FDA-49DF-A477-03B32F8BB0CC}" destId="{814AC644-024E-4846-9A0F-E1051FD51FD8}" srcOrd="0" destOrd="0" parTransId="{3C8FFC57-8F8C-40E1-987A-9934A043BE7B}" sibTransId="{AF665157-0657-4B64-AED9-978727593B88}"/>
    <dgm:cxn modelId="{C4F10A6E-6A22-4B44-A474-A657434FCB6A}" type="presOf" srcId="{27AF4B55-88AF-491F-B1CC-13C13FFF308C}" destId="{7C186B55-54DB-4C3D-9877-4BF227B58CD2}" srcOrd="0" destOrd="0" presId="urn:microsoft.com/office/officeart/2005/8/layout/orgChart1"/>
    <dgm:cxn modelId="{CF80E7FC-9349-4D44-B8CB-133E0C2E8B18}" srcId="{814AC644-024E-4846-9A0F-E1051FD51FD8}" destId="{9DAACE8C-850F-4AD9-8A6D-3C099DC4BFB6}" srcOrd="1" destOrd="0" parTransId="{C84B75A0-8370-4033-996D-4D5D3FDE88DF}" sibTransId="{19CFB746-D723-4B3B-8650-6F755BD1DD6D}"/>
    <dgm:cxn modelId="{69ED34BE-A731-4EDC-8E67-C13E97EDE8AE}" type="presOf" srcId="{814AC644-024E-4846-9A0F-E1051FD51FD8}" destId="{AAD11A2B-544D-4308-A8F7-96D49448B9FE}" srcOrd="1" destOrd="0" presId="urn:microsoft.com/office/officeart/2005/8/layout/orgChart1"/>
    <dgm:cxn modelId="{2D8D32D4-A2DC-48E7-AE8B-51CEFDCF6E8C}" srcId="{814AC644-024E-4846-9A0F-E1051FD51FD8}" destId="{CA985F22-486C-44A8-B8E6-FEEB7EA51371}" srcOrd="2" destOrd="0" parTransId="{BBBFE8DF-3B0A-4953-9744-5148BED4FF3B}" sibTransId="{00BF2031-C79A-4B59-A7F1-88C9358B1354}"/>
    <dgm:cxn modelId="{25B13755-A5DC-4F50-A210-7F776830D77E}" type="presParOf" srcId="{24B978A4-51E6-4113-BD43-7C14A634D09B}" destId="{0E5D3183-6045-44E9-A435-52FB61F776FD}" srcOrd="0" destOrd="0" presId="urn:microsoft.com/office/officeart/2005/8/layout/orgChart1"/>
    <dgm:cxn modelId="{AC1D94F5-81AE-4425-9524-0A1886562B17}" type="presParOf" srcId="{0E5D3183-6045-44E9-A435-52FB61F776FD}" destId="{D6CA05CC-1223-4F63-8713-B59E3735EA42}" srcOrd="0" destOrd="0" presId="urn:microsoft.com/office/officeart/2005/8/layout/orgChart1"/>
    <dgm:cxn modelId="{1597FA9D-C63E-42CC-84F1-BE33EE65B394}" type="presParOf" srcId="{D6CA05CC-1223-4F63-8713-B59E3735EA42}" destId="{203DEB87-A2CA-4717-8F75-A024A1DF39B8}" srcOrd="0" destOrd="0" presId="urn:microsoft.com/office/officeart/2005/8/layout/orgChart1"/>
    <dgm:cxn modelId="{45C0A9AA-E3C2-48C0-AFAF-BA4A324F2192}" type="presParOf" srcId="{D6CA05CC-1223-4F63-8713-B59E3735EA42}" destId="{AAD11A2B-544D-4308-A8F7-96D49448B9FE}" srcOrd="1" destOrd="0" presId="urn:microsoft.com/office/officeart/2005/8/layout/orgChart1"/>
    <dgm:cxn modelId="{9DF91CC9-9D5D-4DC7-BB47-E258CB24C29E}" type="presParOf" srcId="{0E5D3183-6045-44E9-A435-52FB61F776FD}" destId="{6244FF6D-6B44-4CE4-96FC-393708F85C96}" srcOrd="1" destOrd="0" presId="urn:microsoft.com/office/officeart/2005/8/layout/orgChart1"/>
    <dgm:cxn modelId="{32A2BBDE-9F8F-4B59-AF87-904CEF27DB40}" type="presParOf" srcId="{6244FF6D-6B44-4CE4-96FC-393708F85C96}" destId="{93FF151E-B20E-40D8-B9D6-E6411BB17B57}" srcOrd="0" destOrd="0" presId="urn:microsoft.com/office/officeart/2005/8/layout/orgChart1"/>
    <dgm:cxn modelId="{A4DB1AE6-0929-4522-8F73-21446F915479}" type="presParOf" srcId="{6244FF6D-6B44-4CE4-96FC-393708F85C96}" destId="{D524396E-CA6B-47BF-8944-1C50D2CB7447}" srcOrd="1" destOrd="0" presId="urn:microsoft.com/office/officeart/2005/8/layout/orgChart1"/>
    <dgm:cxn modelId="{A682A84D-97E4-4AAD-8B58-D5F01F273025}" type="presParOf" srcId="{D524396E-CA6B-47BF-8944-1C50D2CB7447}" destId="{C37B2EF6-E0C5-4F1A-B159-CF60F6906EE9}" srcOrd="0" destOrd="0" presId="urn:microsoft.com/office/officeart/2005/8/layout/orgChart1"/>
    <dgm:cxn modelId="{3DCB5050-EAF6-4C77-A341-DC16954AED7B}" type="presParOf" srcId="{C37B2EF6-E0C5-4F1A-B159-CF60F6906EE9}" destId="{3550FD56-7962-4B03-A1F4-EB892B6A0FAA}" srcOrd="0" destOrd="0" presId="urn:microsoft.com/office/officeart/2005/8/layout/orgChart1"/>
    <dgm:cxn modelId="{96B8ED92-4E03-4E2E-A643-8A9881494A4C}" type="presParOf" srcId="{C37B2EF6-E0C5-4F1A-B159-CF60F6906EE9}" destId="{F9DB3BE9-447C-4ABE-B70E-6BFE95522640}" srcOrd="1" destOrd="0" presId="urn:microsoft.com/office/officeart/2005/8/layout/orgChart1"/>
    <dgm:cxn modelId="{48B1C3CC-122C-457E-9421-6E6890901DA2}" type="presParOf" srcId="{D524396E-CA6B-47BF-8944-1C50D2CB7447}" destId="{EBEDC46F-88A5-43CC-ADB6-0FF283894858}" srcOrd="1" destOrd="0" presId="urn:microsoft.com/office/officeart/2005/8/layout/orgChart1"/>
    <dgm:cxn modelId="{D06F4B80-706F-4633-8B07-6E133C313B1D}" type="presParOf" srcId="{D524396E-CA6B-47BF-8944-1C50D2CB7447}" destId="{BECEC253-F647-4BA9-B0CE-43D34ACCAD27}" srcOrd="2" destOrd="0" presId="urn:microsoft.com/office/officeart/2005/8/layout/orgChart1"/>
    <dgm:cxn modelId="{DF18D8F3-A560-47C1-A44D-76DF262DD4CE}" type="presParOf" srcId="{6244FF6D-6B44-4CE4-96FC-393708F85C96}" destId="{94610DE4-AE20-4A79-82CB-DF3FE95D4D72}" srcOrd="2" destOrd="0" presId="urn:microsoft.com/office/officeart/2005/8/layout/orgChart1"/>
    <dgm:cxn modelId="{9C8BEB70-1201-4737-BC86-486162E20276}" type="presParOf" srcId="{6244FF6D-6B44-4CE4-96FC-393708F85C96}" destId="{64858718-0C34-4973-8D0E-828927BD1D69}" srcOrd="3" destOrd="0" presId="urn:microsoft.com/office/officeart/2005/8/layout/orgChart1"/>
    <dgm:cxn modelId="{10FA906B-9C14-423F-9B0C-4B1D5CB59B5C}" type="presParOf" srcId="{64858718-0C34-4973-8D0E-828927BD1D69}" destId="{0B9906A5-C5B4-4193-A49F-1CE181E45EBA}" srcOrd="0" destOrd="0" presId="urn:microsoft.com/office/officeart/2005/8/layout/orgChart1"/>
    <dgm:cxn modelId="{D6EC5146-8881-4A1C-A2E5-591284D43697}" type="presParOf" srcId="{0B9906A5-C5B4-4193-A49F-1CE181E45EBA}" destId="{A2F6FA2A-00E0-48D8-BDD2-9DE39E54FCDF}" srcOrd="0" destOrd="0" presId="urn:microsoft.com/office/officeart/2005/8/layout/orgChart1"/>
    <dgm:cxn modelId="{D6BA281F-6616-4491-A07E-2074BF0D7ADB}" type="presParOf" srcId="{0B9906A5-C5B4-4193-A49F-1CE181E45EBA}" destId="{FD053F65-5461-4611-A476-69996C6C6596}" srcOrd="1" destOrd="0" presId="urn:microsoft.com/office/officeart/2005/8/layout/orgChart1"/>
    <dgm:cxn modelId="{19936728-C5C6-4026-8610-4C4DE0B65491}" type="presParOf" srcId="{64858718-0C34-4973-8D0E-828927BD1D69}" destId="{C93E04FC-E973-4A12-9BA2-BB6E8DCA3254}" srcOrd="1" destOrd="0" presId="urn:microsoft.com/office/officeart/2005/8/layout/orgChart1"/>
    <dgm:cxn modelId="{3EA4A1E0-7FCC-49EF-8BA5-BE058D2F426E}" type="presParOf" srcId="{64858718-0C34-4973-8D0E-828927BD1D69}" destId="{4FB7E2A7-221B-4F73-8D7E-C35524069FDD}" srcOrd="2" destOrd="0" presId="urn:microsoft.com/office/officeart/2005/8/layout/orgChart1"/>
    <dgm:cxn modelId="{7A96F747-C9BB-4299-98E0-5DE33A1542A0}" type="presParOf" srcId="{6244FF6D-6B44-4CE4-96FC-393708F85C96}" destId="{3BDBAD31-9653-4B69-A9AC-C97753620DB0}" srcOrd="4" destOrd="0" presId="urn:microsoft.com/office/officeart/2005/8/layout/orgChart1"/>
    <dgm:cxn modelId="{9325FE71-842D-4106-B554-990B071EED51}" type="presParOf" srcId="{6244FF6D-6B44-4CE4-96FC-393708F85C96}" destId="{137DFA70-EBEA-4663-9D0E-EA48EF73A2CC}" srcOrd="5" destOrd="0" presId="urn:microsoft.com/office/officeart/2005/8/layout/orgChart1"/>
    <dgm:cxn modelId="{49FF0D47-4FA7-4A79-9EAF-BE9E0D90BF59}" type="presParOf" srcId="{137DFA70-EBEA-4663-9D0E-EA48EF73A2CC}" destId="{3D241E88-322D-4732-97C3-F5A0D521E595}" srcOrd="0" destOrd="0" presId="urn:microsoft.com/office/officeart/2005/8/layout/orgChart1"/>
    <dgm:cxn modelId="{55E84364-66F5-44F9-AF0E-50D62E90B5EC}" type="presParOf" srcId="{3D241E88-322D-4732-97C3-F5A0D521E595}" destId="{0BBFB01D-E242-4703-8BD6-0CD852653B55}" srcOrd="0" destOrd="0" presId="urn:microsoft.com/office/officeart/2005/8/layout/orgChart1"/>
    <dgm:cxn modelId="{6B260802-3674-449D-96F8-051ACF57637E}" type="presParOf" srcId="{3D241E88-322D-4732-97C3-F5A0D521E595}" destId="{923DC4B9-0F5C-4B7D-A01A-EE9F85A6B96A}" srcOrd="1" destOrd="0" presId="urn:microsoft.com/office/officeart/2005/8/layout/orgChart1"/>
    <dgm:cxn modelId="{E9C88497-FDA0-428C-948A-C0FA3BDBF907}" type="presParOf" srcId="{137DFA70-EBEA-4663-9D0E-EA48EF73A2CC}" destId="{6BC8B5B3-F275-4ECD-AE81-7D1DCCE17D0F}" srcOrd="1" destOrd="0" presId="urn:microsoft.com/office/officeart/2005/8/layout/orgChart1"/>
    <dgm:cxn modelId="{89CB3632-2A45-49D5-BAAE-AC9254146D68}" type="presParOf" srcId="{137DFA70-EBEA-4663-9D0E-EA48EF73A2CC}" destId="{1EB43F26-549D-406A-AC95-0BB4A8E89AB3}" srcOrd="2" destOrd="0" presId="urn:microsoft.com/office/officeart/2005/8/layout/orgChart1"/>
    <dgm:cxn modelId="{B1AA78FE-D654-445E-B007-BBE8BDCC0F62}" type="presParOf" srcId="{0E5D3183-6045-44E9-A435-52FB61F776FD}" destId="{1E59D238-89FA-432F-9786-3351630CB31D}" srcOrd="2" destOrd="0" presId="urn:microsoft.com/office/officeart/2005/8/layout/orgChart1"/>
    <dgm:cxn modelId="{73832903-1641-4811-91EB-ADE230BC6E7F}" type="presParOf" srcId="{1E59D238-89FA-432F-9786-3351630CB31D}" destId="{7C186B55-54DB-4C3D-9877-4BF227B58CD2}" srcOrd="0" destOrd="0" presId="urn:microsoft.com/office/officeart/2005/8/layout/orgChart1"/>
    <dgm:cxn modelId="{EC9054D0-7A2A-4286-8E9B-F9A4D9375D68}" type="presParOf" srcId="{1E59D238-89FA-432F-9786-3351630CB31D}" destId="{92DAF866-D6D6-47F4-A6C6-0426F4CE4A61}" srcOrd="1" destOrd="0" presId="urn:microsoft.com/office/officeart/2005/8/layout/orgChart1"/>
    <dgm:cxn modelId="{B8EB08E0-9FEC-4FCE-B897-FEF0CDEBD5F8}" type="presParOf" srcId="{92DAF866-D6D6-47F4-A6C6-0426F4CE4A61}" destId="{F6C8E4C4-911F-41E8-BC99-CE79E977BC16}" srcOrd="0" destOrd="0" presId="urn:microsoft.com/office/officeart/2005/8/layout/orgChart1"/>
    <dgm:cxn modelId="{3A638473-B840-462E-84DE-BFD702BA167B}" type="presParOf" srcId="{F6C8E4C4-911F-41E8-BC99-CE79E977BC16}" destId="{47A7A5DC-AAC4-4E4D-966E-AC9BB6D9118D}" srcOrd="0" destOrd="0" presId="urn:microsoft.com/office/officeart/2005/8/layout/orgChart1"/>
    <dgm:cxn modelId="{E73C5721-1D82-4E4B-A4EB-52F32FA7007A}" type="presParOf" srcId="{F6C8E4C4-911F-41E8-BC99-CE79E977BC16}" destId="{0853FA54-1D6D-4FCC-A8CD-2437482CFC3E}" srcOrd="1" destOrd="0" presId="urn:microsoft.com/office/officeart/2005/8/layout/orgChart1"/>
    <dgm:cxn modelId="{F9103541-9D57-45D1-B3E9-AFB5A20C056F}" type="presParOf" srcId="{92DAF866-D6D6-47F4-A6C6-0426F4CE4A61}" destId="{4ED20AC3-6E6F-4BEF-B244-ADD10A942D3F}" srcOrd="1" destOrd="0" presId="urn:microsoft.com/office/officeart/2005/8/layout/orgChart1"/>
    <dgm:cxn modelId="{46C2FBBA-AA32-4395-AACA-114AD2A03D85}" type="presParOf" srcId="{92DAF866-D6D6-47F4-A6C6-0426F4CE4A61}" destId="{BBCA5F6B-6F43-4D11-90D8-D71C4A6E913B}"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186B55-54DB-4C3D-9877-4BF227B58CD2}">
      <dsp:nvSpPr>
        <dsp:cNvPr id="0" name=""/>
        <dsp:cNvSpPr/>
      </dsp:nvSpPr>
      <dsp:spPr>
        <a:xfrm>
          <a:off x="3993268" y="780722"/>
          <a:ext cx="163568" cy="716587"/>
        </a:xfrm>
        <a:custGeom>
          <a:avLst/>
          <a:gdLst/>
          <a:ahLst/>
          <a:cxnLst/>
          <a:rect l="0" t="0" r="0" b="0"/>
          <a:pathLst>
            <a:path>
              <a:moveTo>
                <a:pt x="163568" y="0"/>
              </a:moveTo>
              <a:lnTo>
                <a:pt x="163568" y="716587"/>
              </a:lnTo>
              <a:lnTo>
                <a:pt x="0" y="71658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DBAD31-9653-4B69-A9AC-C97753620DB0}">
      <dsp:nvSpPr>
        <dsp:cNvPr id="0" name=""/>
        <dsp:cNvSpPr/>
      </dsp:nvSpPr>
      <dsp:spPr>
        <a:xfrm>
          <a:off x="4156837" y="780722"/>
          <a:ext cx="1884936" cy="1433175"/>
        </a:xfrm>
        <a:custGeom>
          <a:avLst/>
          <a:gdLst/>
          <a:ahLst/>
          <a:cxnLst/>
          <a:rect l="0" t="0" r="0" b="0"/>
          <a:pathLst>
            <a:path>
              <a:moveTo>
                <a:pt x="0" y="0"/>
              </a:moveTo>
              <a:lnTo>
                <a:pt x="0" y="1269606"/>
              </a:lnTo>
              <a:lnTo>
                <a:pt x="1884936" y="1269606"/>
              </a:lnTo>
              <a:lnTo>
                <a:pt x="1884936" y="143317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610DE4-AE20-4A79-82CB-DF3FE95D4D72}">
      <dsp:nvSpPr>
        <dsp:cNvPr id="0" name=""/>
        <dsp:cNvSpPr/>
      </dsp:nvSpPr>
      <dsp:spPr>
        <a:xfrm>
          <a:off x="4111117" y="780722"/>
          <a:ext cx="91440" cy="1433175"/>
        </a:xfrm>
        <a:custGeom>
          <a:avLst/>
          <a:gdLst/>
          <a:ahLst/>
          <a:cxnLst/>
          <a:rect l="0" t="0" r="0" b="0"/>
          <a:pathLst>
            <a:path>
              <a:moveTo>
                <a:pt x="45720" y="0"/>
              </a:moveTo>
              <a:lnTo>
                <a:pt x="45720" y="143317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FF151E-B20E-40D8-B9D6-E6411BB17B57}">
      <dsp:nvSpPr>
        <dsp:cNvPr id="0" name=""/>
        <dsp:cNvSpPr/>
      </dsp:nvSpPr>
      <dsp:spPr>
        <a:xfrm>
          <a:off x="2271900" y="780722"/>
          <a:ext cx="1884936" cy="1433175"/>
        </a:xfrm>
        <a:custGeom>
          <a:avLst/>
          <a:gdLst/>
          <a:ahLst/>
          <a:cxnLst/>
          <a:rect l="0" t="0" r="0" b="0"/>
          <a:pathLst>
            <a:path>
              <a:moveTo>
                <a:pt x="1884936" y="0"/>
              </a:moveTo>
              <a:lnTo>
                <a:pt x="1884936" y="1269606"/>
              </a:lnTo>
              <a:lnTo>
                <a:pt x="0" y="1269606"/>
              </a:lnTo>
              <a:lnTo>
                <a:pt x="0" y="143317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3DEB87-A2CA-4717-8F75-A024A1DF39B8}">
      <dsp:nvSpPr>
        <dsp:cNvPr id="0" name=""/>
        <dsp:cNvSpPr/>
      </dsp:nvSpPr>
      <dsp:spPr>
        <a:xfrm>
          <a:off x="3377937" y="1822"/>
          <a:ext cx="1557799" cy="77889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kumimoji="1" lang="ja-JP" altLang="en-US" sz="1500" kern="1200" dirty="0">
              <a:latin typeface="Meiryo UI" panose="020B0604030504040204" pitchFamily="50" charset="-128"/>
              <a:ea typeface="Meiryo UI" panose="020B0604030504040204" pitchFamily="50" charset="-128"/>
            </a:rPr>
            <a:t>プロジェクト実施者</a:t>
          </a:r>
          <a:r>
            <a:rPr kumimoji="1" lang="en-US" altLang="ja-JP" sz="1500" kern="1200" dirty="0">
              <a:latin typeface="Meiryo UI" panose="020B0604030504040204" pitchFamily="50" charset="-128"/>
              <a:ea typeface="Meiryo UI" panose="020B0604030504040204" pitchFamily="50" charset="-128"/>
            </a:rPr>
            <a:t>A</a:t>
          </a:r>
        </a:p>
        <a:p>
          <a:pPr lvl="0" algn="ctr" defTabSz="666750">
            <a:lnSpc>
              <a:spcPct val="90000"/>
            </a:lnSpc>
            <a:spcBef>
              <a:spcPct val="0"/>
            </a:spcBef>
            <a:spcAft>
              <a:spcPct val="35000"/>
            </a:spcAft>
          </a:pPr>
          <a:r>
            <a:rPr kumimoji="1" lang="ja-JP" altLang="en-US" sz="1500" kern="1200" dirty="0">
              <a:latin typeface="Meiryo UI" panose="020B0604030504040204" pitchFamily="50" charset="-128"/>
              <a:ea typeface="Meiryo UI" panose="020B0604030504040204" pitchFamily="50" charset="-128"/>
            </a:rPr>
            <a:t>役職・担当者名</a:t>
          </a:r>
        </a:p>
      </dsp:txBody>
      <dsp:txXfrm>
        <a:off x="3377937" y="1822"/>
        <a:ext cx="1557799" cy="778899"/>
      </dsp:txXfrm>
    </dsp:sp>
    <dsp:sp modelId="{3550FD56-7962-4B03-A1F4-EB892B6A0FAA}">
      <dsp:nvSpPr>
        <dsp:cNvPr id="0" name=""/>
        <dsp:cNvSpPr/>
      </dsp:nvSpPr>
      <dsp:spPr>
        <a:xfrm>
          <a:off x="1493000" y="2213897"/>
          <a:ext cx="1557799" cy="77889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kumimoji="1" lang="ja-JP" altLang="en-US" sz="1500" kern="1200" dirty="0">
              <a:latin typeface="Meiryo UI" panose="020B0604030504040204" pitchFamily="50" charset="-128"/>
              <a:ea typeface="Meiryo UI" panose="020B0604030504040204" pitchFamily="50" charset="-128"/>
            </a:rPr>
            <a:t>プロジェクト実施者</a:t>
          </a:r>
          <a:r>
            <a:rPr kumimoji="1" lang="en-US" altLang="ja-JP" sz="1500" kern="1200" dirty="0">
              <a:latin typeface="Meiryo UI" panose="020B0604030504040204" pitchFamily="50" charset="-128"/>
              <a:ea typeface="Meiryo UI" panose="020B0604030504040204" pitchFamily="50" charset="-128"/>
            </a:rPr>
            <a:t>C</a:t>
          </a:r>
        </a:p>
        <a:p>
          <a:pPr lvl="0" algn="ctr" defTabSz="666750">
            <a:lnSpc>
              <a:spcPct val="90000"/>
            </a:lnSpc>
            <a:spcBef>
              <a:spcPct val="0"/>
            </a:spcBef>
            <a:spcAft>
              <a:spcPct val="35000"/>
            </a:spcAft>
          </a:pPr>
          <a:r>
            <a:rPr kumimoji="1" lang="ja-JP" altLang="en-US" sz="1500" kern="1200" dirty="0">
              <a:latin typeface="Meiryo UI" panose="020B0604030504040204" pitchFamily="50" charset="-128"/>
              <a:ea typeface="Meiryo UI" panose="020B0604030504040204" pitchFamily="50" charset="-128"/>
            </a:rPr>
            <a:t>役職・担当者名</a:t>
          </a:r>
        </a:p>
      </dsp:txBody>
      <dsp:txXfrm>
        <a:off x="1493000" y="2213897"/>
        <a:ext cx="1557799" cy="778899"/>
      </dsp:txXfrm>
    </dsp:sp>
    <dsp:sp modelId="{A2F6FA2A-00E0-48D8-BDD2-9DE39E54FCDF}">
      <dsp:nvSpPr>
        <dsp:cNvPr id="0" name=""/>
        <dsp:cNvSpPr/>
      </dsp:nvSpPr>
      <dsp:spPr>
        <a:xfrm>
          <a:off x="3377937" y="2213897"/>
          <a:ext cx="1557799" cy="77889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kumimoji="1" lang="ja-JP" altLang="en-US" sz="1500" kern="1200" dirty="0">
              <a:latin typeface="Meiryo UI" panose="020B0604030504040204" pitchFamily="50" charset="-128"/>
              <a:ea typeface="Meiryo UI" panose="020B0604030504040204" pitchFamily="50" charset="-128"/>
            </a:rPr>
            <a:t>プロジェクト実施者</a:t>
          </a:r>
          <a:r>
            <a:rPr kumimoji="1" lang="en-US" altLang="ja-JP" sz="1500" kern="1200" dirty="0">
              <a:latin typeface="Meiryo UI" panose="020B0604030504040204" pitchFamily="50" charset="-128"/>
              <a:ea typeface="Meiryo UI" panose="020B0604030504040204" pitchFamily="50" charset="-128"/>
            </a:rPr>
            <a:t>D</a:t>
          </a:r>
        </a:p>
        <a:p>
          <a:pPr lvl="0" algn="ctr" defTabSz="666750">
            <a:lnSpc>
              <a:spcPct val="90000"/>
            </a:lnSpc>
            <a:spcBef>
              <a:spcPct val="0"/>
            </a:spcBef>
            <a:spcAft>
              <a:spcPct val="35000"/>
            </a:spcAft>
          </a:pPr>
          <a:r>
            <a:rPr kumimoji="1" lang="ja-JP" altLang="en-US" sz="1500" kern="1200" dirty="0">
              <a:latin typeface="Meiryo UI" panose="020B0604030504040204" pitchFamily="50" charset="-128"/>
              <a:ea typeface="Meiryo UI" panose="020B0604030504040204" pitchFamily="50" charset="-128"/>
            </a:rPr>
            <a:t>役職・担当者名</a:t>
          </a:r>
        </a:p>
      </dsp:txBody>
      <dsp:txXfrm>
        <a:off x="3377937" y="2213897"/>
        <a:ext cx="1557799" cy="778899"/>
      </dsp:txXfrm>
    </dsp:sp>
    <dsp:sp modelId="{0BBFB01D-E242-4703-8BD6-0CD852653B55}">
      <dsp:nvSpPr>
        <dsp:cNvPr id="0" name=""/>
        <dsp:cNvSpPr/>
      </dsp:nvSpPr>
      <dsp:spPr>
        <a:xfrm>
          <a:off x="5262874" y="2213897"/>
          <a:ext cx="1557799" cy="77889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kumimoji="1" lang="ja-JP" altLang="en-US" sz="1500" kern="1200" dirty="0">
              <a:latin typeface="Meiryo UI" panose="020B0604030504040204" pitchFamily="50" charset="-128"/>
              <a:ea typeface="Meiryo UI" panose="020B0604030504040204" pitchFamily="50" charset="-128"/>
            </a:rPr>
            <a:t>プロジェクト実施者</a:t>
          </a:r>
          <a:r>
            <a:rPr kumimoji="1" lang="en-US" altLang="ja-JP" sz="1500" kern="1200" dirty="0">
              <a:latin typeface="Meiryo UI" panose="020B0604030504040204" pitchFamily="50" charset="-128"/>
              <a:ea typeface="Meiryo UI" panose="020B0604030504040204" pitchFamily="50" charset="-128"/>
            </a:rPr>
            <a:t>E</a:t>
          </a:r>
        </a:p>
        <a:p>
          <a:pPr lvl="0" algn="ctr" defTabSz="666750">
            <a:lnSpc>
              <a:spcPct val="90000"/>
            </a:lnSpc>
            <a:spcBef>
              <a:spcPct val="0"/>
            </a:spcBef>
            <a:spcAft>
              <a:spcPct val="35000"/>
            </a:spcAft>
          </a:pPr>
          <a:r>
            <a:rPr kumimoji="1" lang="ja-JP" altLang="en-US" sz="1500" kern="1200" dirty="0">
              <a:latin typeface="Meiryo UI" panose="020B0604030504040204" pitchFamily="50" charset="-128"/>
              <a:ea typeface="Meiryo UI" panose="020B0604030504040204" pitchFamily="50" charset="-128"/>
            </a:rPr>
            <a:t>役職・担当者名</a:t>
          </a:r>
        </a:p>
      </dsp:txBody>
      <dsp:txXfrm>
        <a:off x="5262874" y="2213897"/>
        <a:ext cx="1557799" cy="778899"/>
      </dsp:txXfrm>
    </dsp:sp>
    <dsp:sp modelId="{47A7A5DC-AAC4-4E4D-966E-AC9BB6D9118D}">
      <dsp:nvSpPr>
        <dsp:cNvPr id="0" name=""/>
        <dsp:cNvSpPr/>
      </dsp:nvSpPr>
      <dsp:spPr>
        <a:xfrm>
          <a:off x="2435469" y="1107860"/>
          <a:ext cx="1557799" cy="77889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kumimoji="1" lang="ja-JP" altLang="en-US" sz="1500" kern="1200" dirty="0">
              <a:latin typeface="Meiryo UI" panose="020B0604030504040204" pitchFamily="50" charset="-128"/>
              <a:ea typeface="Meiryo UI" panose="020B0604030504040204" pitchFamily="50" charset="-128"/>
            </a:rPr>
            <a:t>プロジェクト実施者</a:t>
          </a:r>
          <a:r>
            <a:rPr kumimoji="1" lang="en-US" altLang="ja-JP" sz="1500" b="0" kern="1200" dirty="0">
              <a:latin typeface="Meiryo UI" panose="020B0604030504040204" pitchFamily="50" charset="-128"/>
              <a:ea typeface="Meiryo UI" panose="020B0604030504040204" pitchFamily="50" charset="-128"/>
            </a:rPr>
            <a:t>B</a:t>
          </a:r>
        </a:p>
        <a:p>
          <a:pPr lvl="0" algn="ctr" defTabSz="666750">
            <a:lnSpc>
              <a:spcPct val="90000"/>
            </a:lnSpc>
            <a:spcBef>
              <a:spcPct val="0"/>
            </a:spcBef>
            <a:spcAft>
              <a:spcPct val="35000"/>
            </a:spcAft>
          </a:pPr>
          <a:r>
            <a:rPr kumimoji="1" lang="ja-JP" altLang="en-US" sz="1500" kern="1200" dirty="0">
              <a:latin typeface="Meiryo UI" panose="020B0604030504040204" pitchFamily="50" charset="-128"/>
              <a:ea typeface="Meiryo UI" panose="020B0604030504040204" pitchFamily="50" charset="-128"/>
            </a:rPr>
            <a:t>役職・担当者名</a:t>
          </a:r>
        </a:p>
      </dsp:txBody>
      <dsp:txXfrm>
        <a:off x="2435469" y="1107860"/>
        <a:ext cx="1557799" cy="77889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E4FFDE28-4F3B-4900-B3A0-0C3A33BF1A09}"/>
              </a:ext>
            </a:extLst>
          </p:cNvPr>
          <p:cNvSpPr>
            <a:spLocks noGrp="1"/>
          </p:cNvSpPr>
          <p:nvPr>
            <p:ph type="hdr" sz="quarter"/>
          </p:nvPr>
        </p:nvSpPr>
        <p:spPr>
          <a:xfrm>
            <a:off x="0" y="0"/>
            <a:ext cx="2918831" cy="495029"/>
          </a:xfrm>
          <a:prstGeom prst="rect">
            <a:avLst/>
          </a:prstGeom>
        </p:spPr>
        <p:txBody>
          <a:bodyPr vert="horz" lIns="91440" tIns="45720" rIns="91440" bIns="45720" rtlCol="0"/>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3" name="日付プレースホルダー 2">
            <a:extLst>
              <a:ext uri="{FF2B5EF4-FFF2-40B4-BE49-F238E27FC236}">
                <a16:creationId xmlns:a16="http://schemas.microsoft.com/office/drawing/2014/main" id="{26D7AFEB-DD47-48C7-9CA3-9E12D341C681}"/>
              </a:ext>
            </a:extLst>
          </p:cNvPr>
          <p:cNvSpPr>
            <a:spLocks noGrp="1"/>
          </p:cNvSpPr>
          <p:nvPr>
            <p:ph type="dt" idx="1"/>
          </p:nvPr>
        </p:nvSpPr>
        <p:spPr>
          <a:xfrm>
            <a:off x="3815373" y="0"/>
            <a:ext cx="2918831" cy="495029"/>
          </a:xfrm>
          <a:prstGeom prst="rect">
            <a:avLst/>
          </a:prstGeom>
        </p:spPr>
        <p:txBody>
          <a:bodyPr vert="horz" lIns="91440" tIns="45720" rIns="91440" bIns="45720" rtlCol="0"/>
          <a:lstStyle>
            <a:lvl1pPr algn="r" eaLnBrk="1" fontAlgn="auto" hangingPunct="1">
              <a:spcBef>
                <a:spcPts val="0"/>
              </a:spcBef>
              <a:spcAft>
                <a:spcPts val="0"/>
              </a:spcAft>
              <a:defRPr kumimoji="1" sz="1200" smtClean="0">
                <a:latin typeface="+mn-lt"/>
              </a:defRPr>
            </a:lvl1pPr>
          </a:lstStyle>
          <a:p>
            <a:pPr>
              <a:defRPr/>
            </a:pPr>
            <a:fld id="{9107904E-056A-4B5A-BE03-D1192321EE05}" type="datetimeFigureOut">
              <a:rPr lang="ja-JP" altLang="en-US"/>
              <a:pPr>
                <a:defRPr/>
              </a:pPr>
              <a:t>2020/6/23</a:t>
            </a:fld>
            <a:endParaRPr lang="ja-JP" altLang="en-US"/>
          </a:p>
        </p:txBody>
      </p:sp>
      <p:sp>
        <p:nvSpPr>
          <p:cNvPr id="4" name="スライド イメージ プレースホルダー 3">
            <a:extLst>
              <a:ext uri="{FF2B5EF4-FFF2-40B4-BE49-F238E27FC236}">
                <a16:creationId xmlns:a16="http://schemas.microsoft.com/office/drawing/2014/main" id="{AA9520AC-E4B7-43E8-B240-D54FF8E62351}"/>
              </a:ext>
            </a:extLst>
          </p:cNvPr>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07CCC86B-4CA7-4927-A4FB-EF50571DD5EE}"/>
              </a:ext>
            </a:extLst>
          </p:cNvPr>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02AEF346-F2F4-4219-A2C5-91B657A02F79}"/>
              </a:ext>
            </a:extLst>
          </p:cNvPr>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94AF65B9-46EE-49CC-9CE8-FD607E361A59}"/>
              </a:ext>
            </a:extLst>
          </p:cNvPr>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eaLnBrk="1" fontAlgn="auto" hangingPunct="1">
              <a:spcBef>
                <a:spcPts val="0"/>
              </a:spcBef>
              <a:spcAft>
                <a:spcPts val="0"/>
              </a:spcAft>
              <a:defRPr kumimoji="1" sz="1200" smtClean="0">
                <a:latin typeface="+mn-lt"/>
              </a:defRPr>
            </a:lvl1pPr>
          </a:lstStyle>
          <a:p>
            <a:pPr>
              <a:defRPr/>
            </a:pPr>
            <a:fld id="{CC8D948A-DAEB-41F9-BDDD-85531503F62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mn-lt"/>
        <a:ea typeface="+mn-ea"/>
        <a:cs typeface="+mn-cs"/>
      </a:defRPr>
    </a:lvl1pPr>
    <a:lvl2pPr marL="457200" algn="l" rtl="0" fontAlgn="base">
      <a:spcBef>
        <a:spcPct val="30000"/>
      </a:spcBef>
      <a:spcAft>
        <a:spcPct val="0"/>
      </a:spcAft>
      <a:defRPr kumimoji="1" sz="1200" kern="1200">
        <a:solidFill>
          <a:schemeClr val="tx1"/>
        </a:solidFill>
        <a:latin typeface="+mn-lt"/>
        <a:ea typeface="+mn-ea"/>
        <a:cs typeface="+mn-cs"/>
      </a:defRPr>
    </a:lvl2pPr>
    <a:lvl3pPr marL="914400" algn="l" rtl="0" fontAlgn="base">
      <a:spcBef>
        <a:spcPct val="30000"/>
      </a:spcBef>
      <a:spcAft>
        <a:spcPct val="0"/>
      </a:spcAft>
      <a:defRPr kumimoji="1" sz="1200" kern="1200">
        <a:solidFill>
          <a:schemeClr val="tx1"/>
        </a:solidFill>
        <a:latin typeface="+mn-lt"/>
        <a:ea typeface="+mn-ea"/>
        <a:cs typeface="+mn-cs"/>
      </a:defRPr>
    </a:lvl3pPr>
    <a:lvl4pPr marL="1371600" algn="l" rtl="0" fontAlgn="base">
      <a:spcBef>
        <a:spcPct val="30000"/>
      </a:spcBef>
      <a:spcAft>
        <a:spcPct val="0"/>
      </a:spcAft>
      <a:defRPr kumimoji="1" sz="1200" kern="1200">
        <a:solidFill>
          <a:schemeClr val="tx1"/>
        </a:solidFill>
        <a:latin typeface="+mn-lt"/>
        <a:ea typeface="+mn-ea"/>
        <a:cs typeface="+mn-cs"/>
      </a:defRPr>
    </a:lvl4pPr>
    <a:lvl5pPr marL="1828800" algn="l" rtl="0" fontAlgn="base">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1</a:t>
            </a:fld>
            <a:endParaRPr lang="ja-JP" altLang="en-US"/>
          </a:p>
        </p:txBody>
      </p:sp>
    </p:spTree>
    <p:extLst>
      <p:ext uri="{BB962C8B-B14F-4D97-AF65-F5344CB8AC3E}">
        <p14:creationId xmlns:p14="http://schemas.microsoft.com/office/powerpoint/2010/main" val="4030952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10</a:t>
            </a:fld>
            <a:endParaRPr lang="ja-JP" altLang="en-US"/>
          </a:p>
        </p:txBody>
      </p:sp>
    </p:spTree>
    <p:extLst>
      <p:ext uri="{BB962C8B-B14F-4D97-AF65-F5344CB8AC3E}">
        <p14:creationId xmlns:p14="http://schemas.microsoft.com/office/powerpoint/2010/main" val="3038935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11</a:t>
            </a:fld>
            <a:endParaRPr lang="ja-JP" altLang="en-US"/>
          </a:p>
        </p:txBody>
      </p:sp>
    </p:spTree>
    <p:extLst>
      <p:ext uri="{BB962C8B-B14F-4D97-AF65-F5344CB8AC3E}">
        <p14:creationId xmlns:p14="http://schemas.microsoft.com/office/powerpoint/2010/main" val="4156676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12</a:t>
            </a:fld>
            <a:endParaRPr lang="ja-JP" altLang="en-US"/>
          </a:p>
        </p:txBody>
      </p:sp>
    </p:spTree>
    <p:extLst>
      <p:ext uri="{BB962C8B-B14F-4D97-AF65-F5344CB8AC3E}">
        <p14:creationId xmlns:p14="http://schemas.microsoft.com/office/powerpoint/2010/main" val="3414719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13</a:t>
            </a:fld>
            <a:endParaRPr lang="ja-JP" altLang="en-US"/>
          </a:p>
        </p:txBody>
      </p:sp>
    </p:spTree>
    <p:extLst>
      <p:ext uri="{BB962C8B-B14F-4D97-AF65-F5344CB8AC3E}">
        <p14:creationId xmlns:p14="http://schemas.microsoft.com/office/powerpoint/2010/main" val="806237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14</a:t>
            </a:fld>
            <a:endParaRPr lang="ja-JP" altLang="en-US"/>
          </a:p>
        </p:txBody>
      </p:sp>
    </p:spTree>
    <p:extLst>
      <p:ext uri="{BB962C8B-B14F-4D97-AF65-F5344CB8AC3E}">
        <p14:creationId xmlns:p14="http://schemas.microsoft.com/office/powerpoint/2010/main" val="3614529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2</a:t>
            </a:fld>
            <a:endParaRPr lang="ja-JP" altLang="en-US"/>
          </a:p>
        </p:txBody>
      </p:sp>
    </p:spTree>
    <p:extLst>
      <p:ext uri="{BB962C8B-B14F-4D97-AF65-F5344CB8AC3E}">
        <p14:creationId xmlns:p14="http://schemas.microsoft.com/office/powerpoint/2010/main" val="2412566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3</a:t>
            </a:fld>
            <a:endParaRPr lang="ja-JP" altLang="en-US"/>
          </a:p>
        </p:txBody>
      </p:sp>
    </p:spTree>
    <p:extLst>
      <p:ext uri="{BB962C8B-B14F-4D97-AF65-F5344CB8AC3E}">
        <p14:creationId xmlns:p14="http://schemas.microsoft.com/office/powerpoint/2010/main" val="907717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4</a:t>
            </a:fld>
            <a:endParaRPr lang="ja-JP" altLang="en-US"/>
          </a:p>
        </p:txBody>
      </p:sp>
    </p:spTree>
    <p:extLst>
      <p:ext uri="{BB962C8B-B14F-4D97-AF65-F5344CB8AC3E}">
        <p14:creationId xmlns:p14="http://schemas.microsoft.com/office/powerpoint/2010/main" val="3172266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5</a:t>
            </a:fld>
            <a:endParaRPr lang="ja-JP" altLang="en-US"/>
          </a:p>
        </p:txBody>
      </p:sp>
    </p:spTree>
    <p:extLst>
      <p:ext uri="{BB962C8B-B14F-4D97-AF65-F5344CB8AC3E}">
        <p14:creationId xmlns:p14="http://schemas.microsoft.com/office/powerpoint/2010/main" val="1420056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6</a:t>
            </a:fld>
            <a:endParaRPr lang="ja-JP" altLang="en-US"/>
          </a:p>
        </p:txBody>
      </p:sp>
    </p:spTree>
    <p:extLst>
      <p:ext uri="{BB962C8B-B14F-4D97-AF65-F5344CB8AC3E}">
        <p14:creationId xmlns:p14="http://schemas.microsoft.com/office/powerpoint/2010/main" val="3155661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7</a:t>
            </a:fld>
            <a:endParaRPr lang="ja-JP" altLang="en-US"/>
          </a:p>
        </p:txBody>
      </p:sp>
    </p:spTree>
    <p:extLst>
      <p:ext uri="{BB962C8B-B14F-4D97-AF65-F5344CB8AC3E}">
        <p14:creationId xmlns:p14="http://schemas.microsoft.com/office/powerpoint/2010/main" val="1547057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8</a:t>
            </a:fld>
            <a:endParaRPr lang="ja-JP" altLang="en-US"/>
          </a:p>
        </p:txBody>
      </p:sp>
    </p:spTree>
    <p:extLst>
      <p:ext uri="{BB962C8B-B14F-4D97-AF65-F5344CB8AC3E}">
        <p14:creationId xmlns:p14="http://schemas.microsoft.com/office/powerpoint/2010/main" val="1030559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9</a:t>
            </a:fld>
            <a:endParaRPr lang="ja-JP" altLang="en-US"/>
          </a:p>
        </p:txBody>
      </p:sp>
    </p:spTree>
    <p:extLst>
      <p:ext uri="{BB962C8B-B14F-4D97-AF65-F5344CB8AC3E}">
        <p14:creationId xmlns:p14="http://schemas.microsoft.com/office/powerpoint/2010/main" val="930054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1F52843D-0820-4D44-B34A-9866B9BAAA86}"/>
              </a:ext>
            </a:extLst>
          </p:cNvPr>
          <p:cNvSpPr>
            <a:spLocks noGrp="1"/>
          </p:cNvSpPr>
          <p:nvPr>
            <p:ph type="dt" sz="half" idx="10"/>
          </p:nvPr>
        </p:nvSpPr>
        <p:spPr/>
        <p:txBody>
          <a:bodyPr/>
          <a:lstStyle>
            <a:lvl1pPr>
              <a:defRPr/>
            </a:lvl1pPr>
          </a:lstStyle>
          <a:p>
            <a:pPr>
              <a:defRPr/>
            </a:pPr>
            <a:fld id="{19BD7937-2FF2-4C4F-866B-77B1744C3900}" type="datetime1">
              <a:rPr lang="ja-JP" altLang="en-US"/>
              <a:pPr>
                <a:defRPr/>
              </a:pPr>
              <a:t>2020/6/23</a:t>
            </a:fld>
            <a:endParaRPr lang="ja-JP" altLang="en-US"/>
          </a:p>
        </p:txBody>
      </p:sp>
      <p:sp>
        <p:nvSpPr>
          <p:cNvPr id="5" name="Footer Placeholder 4">
            <a:extLst>
              <a:ext uri="{FF2B5EF4-FFF2-40B4-BE49-F238E27FC236}">
                <a16:creationId xmlns:a16="http://schemas.microsoft.com/office/drawing/2014/main" id="{837F3C99-D48B-4675-B2CC-65086BE3BE76}"/>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24ACB34D-729E-41EA-8E37-C50EC90E072D}"/>
              </a:ext>
            </a:extLst>
          </p:cNvPr>
          <p:cNvSpPr>
            <a:spLocks noGrp="1"/>
          </p:cNvSpPr>
          <p:nvPr>
            <p:ph type="sldNum" sz="quarter" idx="12"/>
          </p:nvPr>
        </p:nvSpPr>
        <p:spPr/>
        <p:txBody>
          <a:bodyPr/>
          <a:lstStyle>
            <a:lvl1pPr>
              <a:defRPr/>
            </a:lvl1pPr>
          </a:lstStyle>
          <a:p>
            <a:pPr>
              <a:defRPr/>
            </a:pPr>
            <a:fld id="{CE75DD66-A2E9-469A-913F-9098062BF160}" type="slidenum">
              <a:rPr lang="ja-JP" altLang="en-US"/>
              <a:pPr>
                <a:defRPr/>
              </a:pPr>
              <a:t>‹#›</a:t>
            </a:fld>
            <a:endParaRPr lang="ja-JP" altLang="en-US"/>
          </a:p>
        </p:txBody>
      </p:sp>
    </p:spTree>
    <p:extLst>
      <p:ext uri="{BB962C8B-B14F-4D97-AF65-F5344CB8AC3E}">
        <p14:creationId xmlns:p14="http://schemas.microsoft.com/office/powerpoint/2010/main" val="3224816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a:extLst>
              <a:ext uri="{FF2B5EF4-FFF2-40B4-BE49-F238E27FC236}">
                <a16:creationId xmlns:a16="http://schemas.microsoft.com/office/drawing/2014/main" id="{C44BC04F-2B14-464E-9ACD-121A6957CC72}"/>
              </a:ext>
            </a:extLst>
          </p:cNvPr>
          <p:cNvSpPr>
            <a:spLocks noGrp="1"/>
          </p:cNvSpPr>
          <p:nvPr>
            <p:ph type="dt" sz="half" idx="10"/>
          </p:nvPr>
        </p:nvSpPr>
        <p:spPr/>
        <p:txBody>
          <a:bodyPr/>
          <a:lstStyle>
            <a:lvl1pPr>
              <a:defRPr/>
            </a:lvl1pPr>
          </a:lstStyle>
          <a:p>
            <a:pPr>
              <a:defRPr/>
            </a:pPr>
            <a:fld id="{E3358727-5FCC-4C06-A04E-941807B86DDA}" type="datetime1">
              <a:rPr lang="ja-JP" altLang="en-US"/>
              <a:pPr>
                <a:defRPr/>
              </a:pPr>
              <a:t>2020/6/23</a:t>
            </a:fld>
            <a:endParaRPr lang="ja-JP" altLang="en-US"/>
          </a:p>
        </p:txBody>
      </p:sp>
      <p:sp>
        <p:nvSpPr>
          <p:cNvPr id="5" name="Footer Placeholder 4">
            <a:extLst>
              <a:ext uri="{FF2B5EF4-FFF2-40B4-BE49-F238E27FC236}">
                <a16:creationId xmlns:a16="http://schemas.microsoft.com/office/drawing/2014/main" id="{C24F3532-2F76-49BB-A963-974779844048}"/>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837EFEF6-2E9A-4C58-BA4E-15870747770C}"/>
              </a:ext>
            </a:extLst>
          </p:cNvPr>
          <p:cNvSpPr>
            <a:spLocks noGrp="1"/>
          </p:cNvSpPr>
          <p:nvPr>
            <p:ph type="sldNum" sz="quarter" idx="12"/>
          </p:nvPr>
        </p:nvSpPr>
        <p:spPr/>
        <p:txBody>
          <a:bodyPr/>
          <a:lstStyle>
            <a:lvl1pPr>
              <a:defRPr/>
            </a:lvl1pPr>
          </a:lstStyle>
          <a:p>
            <a:pPr>
              <a:defRPr/>
            </a:pPr>
            <a:fld id="{0BAEA98F-D2AD-4BC9-8F1E-BA83EC72C960}" type="slidenum">
              <a:rPr lang="ja-JP" altLang="en-US"/>
              <a:pPr>
                <a:defRPr/>
              </a:pPr>
              <a:t>‹#›</a:t>
            </a:fld>
            <a:endParaRPr lang="ja-JP" altLang="en-US"/>
          </a:p>
        </p:txBody>
      </p:sp>
    </p:spTree>
    <p:extLst>
      <p:ext uri="{BB962C8B-B14F-4D97-AF65-F5344CB8AC3E}">
        <p14:creationId xmlns:p14="http://schemas.microsoft.com/office/powerpoint/2010/main" val="2839769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a:extLst>
              <a:ext uri="{FF2B5EF4-FFF2-40B4-BE49-F238E27FC236}">
                <a16:creationId xmlns:a16="http://schemas.microsoft.com/office/drawing/2014/main" id="{1CCA1F57-5FC3-4B14-93E6-8D0E8806A91E}"/>
              </a:ext>
            </a:extLst>
          </p:cNvPr>
          <p:cNvSpPr>
            <a:spLocks noGrp="1"/>
          </p:cNvSpPr>
          <p:nvPr>
            <p:ph type="dt" sz="half" idx="10"/>
          </p:nvPr>
        </p:nvSpPr>
        <p:spPr/>
        <p:txBody>
          <a:bodyPr/>
          <a:lstStyle>
            <a:lvl1pPr>
              <a:defRPr/>
            </a:lvl1pPr>
          </a:lstStyle>
          <a:p>
            <a:pPr>
              <a:defRPr/>
            </a:pPr>
            <a:fld id="{CA490683-A305-4639-ADCA-94F359F7C9A1}" type="datetime1">
              <a:rPr lang="ja-JP" altLang="en-US"/>
              <a:pPr>
                <a:defRPr/>
              </a:pPr>
              <a:t>2020/6/23</a:t>
            </a:fld>
            <a:endParaRPr lang="ja-JP" altLang="en-US"/>
          </a:p>
        </p:txBody>
      </p:sp>
      <p:sp>
        <p:nvSpPr>
          <p:cNvPr id="5" name="Footer Placeholder 4">
            <a:extLst>
              <a:ext uri="{FF2B5EF4-FFF2-40B4-BE49-F238E27FC236}">
                <a16:creationId xmlns:a16="http://schemas.microsoft.com/office/drawing/2014/main" id="{EA4C41A6-C398-4396-958B-81F23206EEB6}"/>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5D19675F-DBB2-47AE-BF37-ABF6DE7210FD}"/>
              </a:ext>
            </a:extLst>
          </p:cNvPr>
          <p:cNvSpPr>
            <a:spLocks noGrp="1"/>
          </p:cNvSpPr>
          <p:nvPr>
            <p:ph type="sldNum" sz="quarter" idx="12"/>
          </p:nvPr>
        </p:nvSpPr>
        <p:spPr/>
        <p:txBody>
          <a:bodyPr/>
          <a:lstStyle>
            <a:lvl1pPr>
              <a:defRPr/>
            </a:lvl1pPr>
          </a:lstStyle>
          <a:p>
            <a:pPr>
              <a:defRPr/>
            </a:pPr>
            <a:fld id="{364951E7-69C5-4315-A24F-5C0EA2B5C71B}" type="slidenum">
              <a:rPr lang="ja-JP" altLang="en-US"/>
              <a:pPr>
                <a:defRPr/>
              </a:pPr>
              <a:t>‹#›</a:t>
            </a:fld>
            <a:endParaRPr lang="ja-JP" altLang="en-US"/>
          </a:p>
        </p:txBody>
      </p:sp>
    </p:spTree>
    <p:extLst>
      <p:ext uri="{BB962C8B-B14F-4D97-AF65-F5344CB8AC3E}">
        <p14:creationId xmlns:p14="http://schemas.microsoft.com/office/powerpoint/2010/main" val="64439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8543925" cy="562062"/>
          </a:xfrm>
        </p:spPr>
        <p:txBody>
          <a:bodyPr>
            <a:noAutofit/>
          </a:bodyPr>
          <a:lstStyle>
            <a:lvl1pPr>
              <a:defRPr sz="3200">
                <a:latin typeface="HGP創英角ｺﾞｼｯｸUB" panose="020B0900000000000000" pitchFamily="50" charset="-128"/>
                <a:ea typeface="HGP創英角ｺﾞｼｯｸUB" panose="020B0900000000000000" pitchFamily="50" charset="-128"/>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5" name="Date Placeholder 3">
            <a:extLst>
              <a:ext uri="{FF2B5EF4-FFF2-40B4-BE49-F238E27FC236}">
                <a16:creationId xmlns:a16="http://schemas.microsoft.com/office/drawing/2014/main" id="{C23EDA41-B5CB-482A-A194-AF2742370281}"/>
              </a:ext>
            </a:extLst>
          </p:cNvPr>
          <p:cNvSpPr>
            <a:spLocks noGrp="1"/>
          </p:cNvSpPr>
          <p:nvPr>
            <p:ph type="dt" sz="half" idx="10"/>
          </p:nvPr>
        </p:nvSpPr>
        <p:spPr/>
        <p:txBody>
          <a:bodyPr/>
          <a:lstStyle>
            <a:lvl1pPr>
              <a:defRPr/>
            </a:lvl1pPr>
          </a:lstStyle>
          <a:p>
            <a:pPr>
              <a:defRPr/>
            </a:pPr>
            <a:fld id="{B7872217-5FA7-4A06-8BD3-7EC2450C5993}" type="datetime1">
              <a:rPr lang="ja-JP" altLang="en-US"/>
              <a:pPr>
                <a:defRPr/>
              </a:pPr>
              <a:t>2020/6/23</a:t>
            </a:fld>
            <a:endParaRPr lang="ja-JP" altLang="en-US"/>
          </a:p>
        </p:txBody>
      </p:sp>
      <p:sp>
        <p:nvSpPr>
          <p:cNvPr id="6" name="Footer Placeholder 4">
            <a:extLst>
              <a:ext uri="{FF2B5EF4-FFF2-40B4-BE49-F238E27FC236}">
                <a16:creationId xmlns:a16="http://schemas.microsoft.com/office/drawing/2014/main" id="{2F3F79DE-75D8-4920-AC4F-12CAF75788B2}"/>
              </a:ext>
            </a:extLst>
          </p:cNvPr>
          <p:cNvSpPr>
            <a:spLocks noGrp="1"/>
          </p:cNvSpPr>
          <p:nvPr>
            <p:ph type="ftr" sz="quarter" idx="11"/>
          </p:nvPr>
        </p:nvSpPr>
        <p:spPr/>
        <p:txBody>
          <a:bodyPr/>
          <a:lstStyle>
            <a:lvl1pPr>
              <a:defRPr/>
            </a:lvl1pPr>
          </a:lstStyle>
          <a:p>
            <a:pPr>
              <a:defRPr/>
            </a:pPr>
            <a:endParaRPr lang="ja-JP" altLang="en-US"/>
          </a:p>
        </p:txBody>
      </p:sp>
      <p:sp>
        <p:nvSpPr>
          <p:cNvPr id="7" name="Slide Number Placeholder 5">
            <a:extLst>
              <a:ext uri="{FF2B5EF4-FFF2-40B4-BE49-F238E27FC236}">
                <a16:creationId xmlns:a16="http://schemas.microsoft.com/office/drawing/2014/main" id="{CC961589-47CF-42F7-A51A-E09E52B82084}"/>
              </a:ext>
            </a:extLst>
          </p:cNvPr>
          <p:cNvSpPr>
            <a:spLocks noGrp="1"/>
          </p:cNvSpPr>
          <p:nvPr>
            <p:ph type="sldNum" sz="quarter" idx="12"/>
          </p:nvPr>
        </p:nvSpPr>
        <p:spPr/>
        <p:txBody>
          <a:bodyPr/>
          <a:lstStyle>
            <a:lvl1pPr>
              <a:defRPr>
                <a:solidFill>
                  <a:schemeClr val="tx1"/>
                </a:solidFill>
              </a:defRPr>
            </a:lvl1pPr>
          </a:lstStyle>
          <a:p>
            <a:pPr>
              <a:defRPr/>
            </a:pPr>
            <a:fld id="{96BA3565-E867-44AF-9D39-29D41BFB608A}" type="slidenum">
              <a:rPr lang="ja-JP" altLang="en-US" smtClean="0"/>
              <a:pPr>
                <a:defRPr/>
              </a:pPr>
              <a:t>‹#›</a:t>
            </a:fld>
            <a:endParaRPr lang="ja-JP" altLang="en-US"/>
          </a:p>
        </p:txBody>
      </p:sp>
    </p:spTree>
    <p:extLst>
      <p:ext uri="{BB962C8B-B14F-4D97-AF65-F5344CB8AC3E}">
        <p14:creationId xmlns:p14="http://schemas.microsoft.com/office/powerpoint/2010/main" val="3629436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a:extLst>
              <a:ext uri="{FF2B5EF4-FFF2-40B4-BE49-F238E27FC236}">
                <a16:creationId xmlns:a16="http://schemas.microsoft.com/office/drawing/2014/main" id="{4D3A0371-84DD-41C5-AE36-D59B4D360022}"/>
              </a:ext>
            </a:extLst>
          </p:cNvPr>
          <p:cNvSpPr>
            <a:spLocks noGrp="1"/>
          </p:cNvSpPr>
          <p:nvPr>
            <p:ph type="dt" sz="half" idx="10"/>
          </p:nvPr>
        </p:nvSpPr>
        <p:spPr/>
        <p:txBody>
          <a:bodyPr/>
          <a:lstStyle>
            <a:lvl1pPr>
              <a:defRPr/>
            </a:lvl1pPr>
          </a:lstStyle>
          <a:p>
            <a:pPr>
              <a:defRPr/>
            </a:pPr>
            <a:fld id="{C02066EC-4347-46D5-AF72-CB367F83232E}" type="datetime1">
              <a:rPr lang="ja-JP" altLang="en-US"/>
              <a:pPr>
                <a:defRPr/>
              </a:pPr>
              <a:t>2020/6/23</a:t>
            </a:fld>
            <a:endParaRPr lang="ja-JP" altLang="en-US"/>
          </a:p>
        </p:txBody>
      </p:sp>
      <p:sp>
        <p:nvSpPr>
          <p:cNvPr id="5" name="Footer Placeholder 4">
            <a:extLst>
              <a:ext uri="{FF2B5EF4-FFF2-40B4-BE49-F238E27FC236}">
                <a16:creationId xmlns:a16="http://schemas.microsoft.com/office/drawing/2014/main" id="{804A12CB-225D-43BD-8B81-38C90E140B2C}"/>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C1EDADB5-03ED-43B0-924F-8D72F9BD6F3B}"/>
              </a:ext>
            </a:extLst>
          </p:cNvPr>
          <p:cNvSpPr>
            <a:spLocks noGrp="1"/>
          </p:cNvSpPr>
          <p:nvPr>
            <p:ph type="sldNum" sz="quarter" idx="12"/>
          </p:nvPr>
        </p:nvSpPr>
        <p:spPr/>
        <p:txBody>
          <a:bodyPr/>
          <a:lstStyle>
            <a:lvl1pPr>
              <a:defRPr/>
            </a:lvl1pPr>
          </a:lstStyle>
          <a:p>
            <a:pPr>
              <a:defRPr/>
            </a:pPr>
            <a:fld id="{43827D1B-4071-49ED-9174-7D4458CCC666}" type="slidenum">
              <a:rPr lang="ja-JP" altLang="en-US"/>
              <a:pPr>
                <a:defRPr/>
              </a:pPr>
              <a:t>‹#›</a:t>
            </a:fld>
            <a:endParaRPr lang="ja-JP" altLang="en-US"/>
          </a:p>
        </p:txBody>
      </p:sp>
    </p:spTree>
    <p:extLst>
      <p:ext uri="{BB962C8B-B14F-4D97-AF65-F5344CB8AC3E}">
        <p14:creationId xmlns:p14="http://schemas.microsoft.com/office/powerpoint/2010/main" val="1139486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3">
            <a:extLst>
              <a:ext uri="{FF2B5EF4-FFF2-40B4-BE49-F238E27FC236}">
                <a16:creationId xmlns:a16="http://schemas.microsoft.com/office/drawing/2014/main" id="{DB845D33-BFA1-438A-BD1E-07344CAD57D5}"/>
              </a:ext>
            </a:extLst>
          </p:cNvPr>
          <p:cNvSpPr>
            <a:spLocks noGrp="1"/>
          </p:cNvSpPr>
          <p:nvPr>
            <p:ph type="dt" sz="half" idx="10"/>
          </p:nvPr>
        </p:nvSpPr>
        <p:spPr/>
        <p:txBody>
          <a:bodyPr/>
          <a:lstStyle>
            <a:lvl1pPr>
              <a:defRPr/>
            </a:lvl1pPr>
          </a:lstStyle>
          <a:p>
            <a:pPr>
              <a:defRPr/>
            </a:pPr>
            <a:fld id="{131A9054-F755-498E-80BD-A58C4BAFAE34}" type="datetime1">
              <a:rPr lang="ja-JP" altLang="en-US"/>
              <a:pPr>
                <a:defRPr/>
              </a:pPr>
              <a:t>2020/6/23</a:t>
            </a:fld>
            <a:endParaRPr lang="ja-JP" altLang="en-US"/>
          </a:p>
        </p:txBody>
      </p:sp>
      <p:sp>
        <p:nvSpPr>
          <p:cNvPr id="6" name="Footer Placeholder 4">
            <a:extLst>
              <a:ext uri="{FF2B5EF4-FFF2-40B4-BE49-F238E27FC236}">
                <a16:creationId xmlns:a16="http://schemas.microsoft.com/office/drawing/2014/main" id="{37D1B6A4-4723-4C2C-88DE-86A5E84039C2}"/>
              </a:ext>
            </a:extLst>
          </p:cNvPr>
          <p:cNvSpPr>
            <a:spLocks noGrp="1"/>
          </p:cNvSpPr>
          <p:nvPr>
            <p:ph type="ftr" sz="quarter" idx="11"/>
          </p:nvPr>
        </p:nvSpPr>
        <p:spPr/>
        <p:txBody>
          <a:bodyPr/>
          <a:lstStyle>
            <a:lvl1pPr>
              <a:defRPr/>
            </a:lvl1pPr>
          </a:lstStyle>
          <a:p>
            <a:pPr>
              <a:defRPr/>
            </a:pPr>
            <a:endParaRPr lang="ja-JP" altLang="en-US"/>
          </a:p>
        </p:txBody>
      </p:sp>
      <p:sp>
        <p:nvSpPr>
          <p:cNvPr id="7" name="Slide Number Placeholder 5">
            <a:extLst>
              <a:ext uri="{FF2B5EF4-FFF2-40B4-BE49-F238E27FC236}">
                <a16:creationId xmlns:a16="http://schemas.microsoft.com/office/drawing/2014/main" id="{44190EE8-BE23-457D-881D-A1F323660A29}"/>
              </a:ext>
            </a:extLst>
          </p:cNvPr>
          <p:cNvSpPr>
            <a:spLocks noGrp="1"/>
          </p:cNvSpPr>
          <p:nvPr>
            <p:ph type="sldNum" sz="quarter" idx="12"/>
          </p:nvPr>
        </p:nvSpPr>
        <p:spPr/>
        <p:txBody>
          <a:bodyPr/>
          <a:lstStyle>
            <a:lvl1pPr>
              <a:defRPr/>
            </a:lvl1pPr>
          </a:lstStyle>
          <a:p>
            <a:pPr>
              <a:defRPr/>
            </a:pPr>
            <a:fld id="{08539FC1-4ECE-443B-A478-8FEAAC8C7FB1}" type="slidenum">
              <a:rPr lang="ja-JP" altLang="en-US"/>
              <a:pPr>
                <a:defRPr/>
              </a:pPr>
              <a:t>‹#›</a:t>
            </a:fld>
            <a:endParaRPr lang="ja-JP" altLang="en-US"/>
          </a:p>
        </p:txBody>
      </p:sp>
    </p:spTree>
    <p:extLst>
      <p:ext uri="{BB962C8B-B14F-4D97-AF65-F5344CB8AC3E}">
        <p14:creationId xmlns:p14="http://schemas.microsoft.com/office/powerpoint/2010/main" val="1873507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3">
            <a:extLst>
              <a:ext uri="{FF2B5EF4-FFF2-40B4-BE49-F238E27FC236}">
                <a16:creationId xmlns:a16="http://schemas.microsoft.com/office/drawing/2014/main" id="{88969CA4-7507-4FD1-A1D7-97E5A7D76676}"/>
              </a:ext>
            </a:extLst>
          </p:cNvPr>
          <p:cNvSpPr>
            <a:spLocks noGrp="1"/>
          </p:cNvSpPr>
          <p:nvPr>
            <p:ph type="dt" sz="half" idx="10"/>
          </p:nvPr>
        </p:nvSpPr>
        <p:spPr/>
        <p:txBody>
          <a:bodyPr/>
          <a:lstStyle>
            <a:lvl1pPr>
              <a:defRPr/>
            </a:lvl1pPr>
          </a:lstStyle>
          <a:p>
            <a:pPr>
              <a:defRPr/>
            </a:pPr>
            <a:fld id="{6BC757F1-30FA-4EFA-9B76-C81A64405475}" type="datetime1">
              <a:rPr lang="ja-JP" altLang="en-US"/>
              <a:pPr>
                <a:defRPr/>
              </a:pPr>
              <a:t>2020/6/23</a:t>
            </a:fld>
            <a:endParaRPr lang="ja-JP" altLang="en-US"/>
          </a:p>
        </p:txBody>
      </p:sp>
      <p:sp>
        <p:nvSpPr>
          <p:cNvPr id="8" name="Footer Placeholder 4">
            <a:extLst>
              <a:ext uri="{FF2B5EF4-FFF2-40B4-BE49-F238E27FC236}">
                <a16:creationId xmlns:a16="http://schemas.microsoft.com/office/drawing/2014/main" id="{E0573524-5138-4618-814E-A14707DB75FA}"/>
              </a:ext>
            </a:extLst>
          </p:cNvPr>
          <p:cNvSpPr>
            <a:spLocks noGrp="1"/>
          </p:cNvSpPr>
          <p:nvPr>
            <p:ph type="ftr" sz="quarter" idx="11"/>
          </p:nvPr>
        </p:nvSpPr>
        <p:spPr/>
        <p:txBody>
          <a:bodyPr/>
          <a:lstStyle>
            <a:lvl1pPr>
              <a:defRPr/>
            </a:lvl1pPr>
          </a:lstStyle>
          <a:p>
            <a:pPr>
              <a:defRPr/>
            </a:pPr>
            <a:endParaRPr lang="ja-JP" altLang="en-US"/>
          </a:p>
        </p:txBody>
      </p:sp>
      <p:sp>
        <p:nvSpPr>
          <p:cNvPr id="9" name="Slide Number Placeholder 5">
            <a:extLst>
              <a:ext uri="{FF2B5EF4-FFF2-40B4-BE49-F238E27FC236}">
                <a16:creationId xmlns:a16="http://schemas.microsoft.com/office/drawing/2014/main" id="{38828E3E-0BF5-4C3D-8150-58540790DB08}"/>
              </a:ext>
            </a:extLst>
          </p:cNvPr>
          <p:cNvSpPr>
            <a:spLocks noGrp="1"/>
          </p:cNvSpPr>
          <p:nvPr>
            <p:ph type="sldNum" sz="quarter" idx="12"/>
          </p:nvPr>
        </p:nvSpPr>
        <p:spPr/>
        <p:txBody>
          <a:bodyPr/>
          <a:lstStyle>
            <a:lvl1pPr>
              <a:defRPr/>
            </a:lvl1pPr>
          </a:lstStyle>
          <a:p>
            <a:pPr>
              <a:defRPr/>
            </a:pPr>
            <a:fld id="{A48F5918-1523-4752-95B5-C05234FB1132}" type="slidenum">
              <a:rPr lang="ja-JP" altLang="en-US"/>
              <a:pPr>
                <a:defRPr/>
              </a:pPr>
              <a:t>‹#›</a:t>
            </a:fld>
            <a:endParaRPr lang="ja-JP" altLang="en-US"/>
          </a:p>
        </p:txBody>
      </p:sp>
    </p:spTree>
    <p:extLst>
      <p:ext uri="{BB962C8B-B14F-4D97-AF65-F5344CB8AC3E}">
        <p14:creationId xmlns:p14="http://schemas.microsoft.com/office/powerpoint/2010/main" val="1530156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3">
            <a:extLst>
              <a:ext uri="{FF2B5EF4-FFF2-40B4-BE49-F238E27FC236}">
                <a16:creationId xmlns:a16="http://schemas.microsoft.com/office/drawing/2014/main" id="{F83E6F9D-F388-4D3B-A0FF-C273B27C2E56}"/>
              </a:ext>
            </a:extLst>
          </p:cNvPr>
          <p:cNvSpPr>
            <a:spLocks noGrp="1"/>
          </p:cNvSpPr>
          <p:nvPr>
            <p:ph type="dt" sz="half" idx="10"/>
          </p:nvPr>
        </p:nvSpPr>
        <p:spPr/>
        <p:txBody>
          <a:bodyPr/>
          <a:lstStyle>
            <a:lvl1pPr>
              <a:defRPr/>
            </a:lvl1pPr>
          </a:lstStyle>
          <a:p>
            <a:pPr>
              <a:defRPr/>
            </a:pPr>
            <a:fld id="{B00A05E3-2CED-4875-8727-C14B4E5B897E}" type="datetime1">
              <a:rPr lang="ja-JP" altLang="en-US"/>
              <a:pPr>
                <a:defRPr/>
              </a:pPr>
              <a:t>2020/6/23</a:t>
            </a:fld>
            <a:endParaRPr lang="ja-JP" altLang="en-US"/>
          </a:p>
        </p:txBody>
      </p:sp>
      <p:sp>
        <p:nvSpPr>
          <p:cNvPr id="4" name="Footer Placeholder 4">
            <a:extLst>
              <a:ext uri="{FF2B5EF4-FFF2-40B4-BE49-F238E27FC236}">
                <a16:creationId xmlns:a16="http://schemas.microsoft.com/office/drawing/2014/main" id="{BA6FE394-5740-4FAC-829A-B39D0FC8D241}"/>
              </a:ext>
            </a:extLst>
          </p:cNvPr>
          <p:cNvSpPr>
            <a:spLocks noGrp="1"/>
          </p:cNvSpPr>
          <p:nvPr>
            <p:ph type="ftr" sz="quarter" idx="11"/>
          </p:nvPr>
        </p:nvSpPr>
        <p:spPr/>
        <p:txBody>
          <a:bodyPr/>
          <a:lstStyle>
            <a:lvl1pPr>
              <a:defRPr/>
            </a:lvl1pPr>
          </a:lstStyle>
          <a:p>
            <a:pPr>
              <a:defRPr/>
            </a:pPr>
            <a:endParaRPr lang="ja-JP" altLang="en-US"/>
          </a:p>
        </p:txBody>
      </p:sp>
      <p:sp>
        <p:nvSpPr>
          <p:cNvPr id="5" name="Slide Number Placeholder 5">
            <a:extLst>
              <a:ext uri="{FF2B5EF4-FFF2-40B4-BE49-F238E27FC236}">
                <a16:creationId xmlns:a16="http://schemas.microsoft.com/office/drawing/2014/main" id="{421698B5-9230-4015-8778-B48C7BD4E831}"/>
              </a:ext>
            </a:extLst>
          </p:cNvPr>
          <p:cNvSpPr>
            <a:spLocks noGrp="1"/>
          </p:cNvSpPr>
          <p:nvPr>
            <p:ph type="sldNum" sz="quarter" idx="12"/>
          </p:nvPr>
        </p:nvSpPr>
        <p:spPr/>
        <p:txBody>
          <a:bodyPr/>
          <a:lstStyle>
            <a:lvl1pPr>
              <a:defRPr/>
            </a:lvl1pPr>
          </a:lstStyle>
          <a:p>
            <a:pPr>
              <a:defRPr/>
            </a:pPr>
            <a:fld id="{50DD6609-8A36-4FD8-A408-FB06E5A6350F}" type="slidenum">
              <a:rPr lang="ja-JP" altLang="en-US"/>
              <a:pPr>
                <a:defRPr/>
              </a:pPr>
              <a:t>‹#›</a:t>
            </a:fld>
            <a:endParaRPr lang="ja-JP" altLang="en-US"/>
          </a:p>
        </p:txBody>
      </p:sp>
    </p:spTree>
    <p:extLst>
      <p:ext uri="{BB962C8B-B14F-4D97-AF65-F5344CB8AC3E}">
        <p14:creationId xmlns:p14="http://schemas.microsoft.com/office/powerpoint/2010/main" val="1614914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F4E061B-08FC-4EF7-B794-BC29342527CA}"/>
              </a:ext>
            </a:extLst>
          </p:cNvPr>
          <p:cNvSpPr>
            <a:spLocks noGrp="1"/>
          </p:cNvSpPr>
          <p:nvPr>
            <p:ph type="dt" sz="half" idx="10"/>
          </p:nvPr>
        </p:nvSpPr>
        <p:spPr/>
        <p:txBody>
          <a:bodyPr/>
          <a:lstStyle>
            <a:lvl1pPr>
              <a:defRPr/>
            </a:lvl1pPr>
          </a:lstStyle>
          <a:p>
            <a:pPr>
              <a:defRPr/>
            </a:pPr>
            <a:fld id="{429B164F-235C-4C65-A467-518508F184ED}" type="datetime1">
              <a:rPr lang="ja-JP" altLang="en-US"/>
              <a:pPr>
                <a:defRPr/>
              </a:pPr>
              <a:t>2020/6/23</a:t>
            </a:fld>
            <a:endParaRPr lang="ja-JP" altLang="en-US"/>
          </a:p>
        </p:txBody>
      </p:sp>
      <p:sp>
        <p:nvSpPr>
          <p:cNvPr id="3" name="Footer Placeholder 4">
            <a:extLst>
              <a:ext uri="{FF2B5EF4-FFF2-40B4-BE49-F238E27FC236}">
                <a16:creationId xmlns:a16="http://schemas.microsoft.com/office/drawing/2014/main" id="{D98B979A-A56A-4A1C-BCF8-C6B4D417B1F9}"/>
              </a:ext>
            </a:extLst>
          </p:cNvPr>
          <p:cNvSpPr>
            <a:spLocks noGrp="1"/>
          </p:cNvSpPr>
          <p:nvPr>
            <p:ph type="ftr" sz="quarter" idx="11"/>
          </p:nvPr>
        </p:nvSpPr>
        <p:spPr/>
        <p:txBody>
          <a:bodyPr/>
          <a:lstStyle>
            <a:lvl1pPr>
              <a:defRPr/>
            </a:lvl1pPr>
          </a:lstStyle>
          <a:p>
            <a:pPr>
              <a:defRPr/>
            </a:pPr>
            <a:endParaRPr lang="ja-JP" altLang="en-US"/>
          </a:p>
        </p:txBody>
      </p:sp>
      <p:sp>
        <p:nvSpPr>
          <p:cNvPr id="4" name="Slide Number Placeholder 5">
            <a:extLst>
              <a:ext uri="{FF2B5EF4-FFF2-40B4-BE49-F238E27FC236}">
                <a16:creationId xmlns:a16="http://schemas.microsoft.com/office/drawing/2014/main" id="{DAC9EDAC-35BA-429A-99D3-6B77C9136B63}"/>
              </a:ext>
            </a:extLst>
          </p:cNvPr>
          <p:cNvSpPr>
            <a:spLocks noGrp="1"/>
          </p:cNvSpPr>
          <p:nvPr>
            <p:ph type="sldNum" sz="quarter" idx="12"/>
          </p:nvPr>
        </p:nvSpPr>
        <p:spPr/>
        <p:txBody>
          <a:bodyPr/>
          <a:lstStyle>
            <a:lvl1pPr>
              <a:defRPr/>
            </a:lvl1pPr>
          </a:lstStyle>
          <a:p>
            <a:pPr>
              <a:defRPr/>
            </a:pPr>
            <a:fld id="{54F7C574-44FC-44A2-877D-2EF54E0E2836}" type="slidenum">
              <a:rPr lang="ja-JP" altLang="en-US"/>
              <a:pPr>
                <a:defRPr/>
              </a:pPr>
              <a:t>‹#›</a:t>
            </a:fld>
            <a:endParaRPr lang="ja-JP" altLang="en-US"/>
          </a:p>
        </p:txBody>
      </p:sp>
    </p:spTree>
    <p:extLst>
      <p:ext uri="{BB962C8B-B14F-4D97-AF65-F5344CB8AC3E}">
        <p14:creationId xmlns:p14="http://schemas.microsoft.com/office/powerpoint/2010/main" val="248429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3">
            <a:extLst>
              <a:ext uri="{FF2B5EF4-FFF2-40B4-BE49-F238E27FC236}">
                <a16:creationId xmlns:a16="http://schemas.microsoft.com/office/drawing/2014/main" id="{F70D801E-4D79-4F69-8755-94A3CFAE748F}"/>
              </a:ext>
            </a:extLst>
          </p:cNvPr>
          <p:cNvSpPr>
            <a:spLocks noGrp="1"/>
          </p:cNvSpPr>
          <p:nvPr>
            <p:ph type="dt" sz="half" idx="10"/>
          </p:nvPr>
        </p:nvSpPr>
        <p:spPr/>
        <p:txBody>
          <a:bodyPr/>
          <a:lstStyle>
            <a:lvl1pPr>
              <a:defRPr/>
            </a:lvl1pPr>
          </a:lstStyle>
          <a:p>
            <a:pPr>
              <a:defRPr/>
            </a:pPr>
            <a:fld id="{3A3AF06C-4602-43C4-81E8-670DAE424E36}" type="datetime1">
              <a:rPr lang="ja-JP" altLang="en-US"/>
              <a:pPr>
                <a:defRPr/>
              </a:pPr>
              <a:t>2020/6/23</a:t>
            </a:fld>
            <a:endParaRPr lang="ja-JP" altLang="en-US"/>
          </a:p>
        </p:txBody>
      </p:sp>
      <p:sp>
        <p:nvSpPr>
          <p:cNvPr id="6" name="Footer Placeholder 4">
            <a:extLst>
              <a:ext uri="{FF2B5EF4-FFF2-40B4-BE49-F238E27FC236}">
                <a16:creationId xmlns:a16="http://schemas.microsoft.com/office/drawing/2014/main" id="{2B27650C-D644-45F5-A9C6-EFB7ACDE4565}"/>
              </a:ext>
            </a:extLst>
          </p:cNvPr>
          <p:cNvSpPr>
            <a:spLocks noGrp="1"/>
          </p:cNvSpPr>
          <p:nvPr>
            <p:ph type="ftr" sz="quarter" idx="11"/>
          </p:nvPr>
        </p:nvSpPr>
        <p:spPr/>
        <p:txBody>
          <a:bodyPr/>
          <a:lstStyle>
            <a:lvl1pPr>
              <a:defRPr/>
            </a:lvl1pPr>
          </a:lstStyle>
          <a:p>
            <a:pPr>
              <a:defRPr/>
            </a:pPr>
            <a:endParaRPr lang="ja-JP" altLang="en-US"/>
          </a:p>
        </p:txBody>
      </p:sp>
      <p:sp>
        <p:nvSpPr>
          <p:cNvPr id="7" name="Slide Number Placeholder 5">
            <a:extLst>
              <a:ext uri="{FF2B5EF4-FFF2-40B4-BE49-F238E27FC236}">
                <a16:creationId xmlns:a16="http://schemas.microsoft.com/office/drawing/2014/main" id="{455B6304-9D03-4CB7-A82F-9DAA72E25551}"/>
              </a:ext>
            </a:extLst>
          </p:cNvPr>
          <p:cNvSpPr>
            <a:spLocks noGrp="1"/>
          </p:cNvSpPr>
          <p:nvPr>
            <p:ph type="sldNum" sz="quarter" idx="12"/>
          </p:nvPr>
        </p:nvSpPr>
        <p:spPr/>
        <p:txBody>
          <a:bodyPr/>
          <a:lstStyle>
            <a:lvl1pPr>
              <a:defRPr/>
            </a:lvl1pPr>
          </a:lstStyle>
          <a:p>
            <a:pPr>
              <a:defRPr/>
            </a:pPr>
            <a:fld id="{BB6F8A2D-3AE5-4CCD-8E36-03F3DCA112C0}" type="slidenum">
              <a:rPr lang="ja-JP" altLang="en-US"/>
              <a:pPr>
                <a:defRPr/>
              </a:pPr>
              <a:t>‹#›</a:t>
            </a:fld>
            <a:endParaRPr lang="ja-JP" altLang="en-US"/>
          </a:p>
        </p:txBody>
      </p:sp>
    </p:spTree>
    <p:extLst>
      <p:ext uri="{BB962C8B-B14F-4D97-AF65-F5344CB8AC3E}">
        <p14:creationId xmlns:p14="http://schemas.microsoft.com/office/powerpoint/2010/main" val="955094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a:t>アイコンをクリックして図を追加</a:t>
            </a:r>
            <a:endParaRPr lang="en-US" noProof="0"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3">
            <a:extLst>
              <a:ext uri="{FF2B5EF4-FFF2-40B4-BE49-F238E27FC236}">
                <a16:creationId xmlns:a16="http://schemas.microsoft.com/office/drawing/2014/main" id="{1938DC2E-B3BE-4C2A-A850-714666CD23FE}"/>
              </a:ext>
            </a:extLst>
          </p:cNvPr>
          <p:cNvSpPr>
            <a:spLocks noGrp="1"/>
          </p:cNvSpPr>
          <p:nvPr>
            <p:ph type="dt" sz="half" idx="10"/>
          </p:nvPr>
        </p:nvSpPr>
        <p:spPr/>
        <p:txBody>
          <a:bodyPr/>
          <a:lstStyle>
            <a:lvl1pPr>
              <a:defRPr/>
            </a:lvl1pPr>
          </a:lstStyle>
          <a:p>
            <a:pPr>
              <a:defRPr/>
            </a:pPr>
            <a:fld id="{74262963-AF4F-4DB8-A281-FF8C5ECD0671}" type="datetime1">
              <a:rPr lang="ja-JP" altLang="en-US"/>
              <a:pPr>
                <a:defRPr/>
              </a:pPr>
              <a:t>2020/6/23</a:t>
            </a:fld>
            <a:endParaRPr lang="ja-JP" altLang="en-US"/>
          </a:p>
        </p:txBody>
      </p:sp>
      <p:sp>
        <p:nvSpPr>
          <p:cNvPr id="6" name="Footer Placeholder 4">
            <a:extLst>
              <a:ext uri="{FF2B5EF4-FFF2-40B4-BE49-F238E27FC236}">
                <a16:creationId xmlns:a16="http://schemas.microsoft.com/office/drawing/2014/main" id="{C239ABA0-BF4D-4DA3-A9BC-EA775D646767}"/>
              </a:ext>
            </a:extLst>
          </p:cNvPr>
          <p:cNvSpPr>
            <a:spLocks noGrp="1"/>
          </p:cNvSpPr>
          <p:nvPr>
            <p:ph type="ftr" sz="quarter" idx="11"/>
          </p:nvPr>
        </p:nvSpPr>
        <p:spPr/>
        <p:txBody>
          <a:bodyPr/>
          <a:lstStyle>
            <a:lvl1pPr>
              <a:defRPr/>
            </a:lvl1pPr>
          </a:lstStyle>
          <a:p>
            <a:pPr>
              <a:defRPr/>
            </a:pPr>
            <a:endParaRPr lang="ja-JP" altLang="en-US"/>
          </a:p>
        </p:txBody>
      </p:sp>
      <p:sp>
        <p:nvSpPr>
          <p:cNvPr id="7" name="Slide Number Placeholder 5">
            <a:extLst>
              <a:ext uri="{FF2B5EF4-FFF2-40B4-BE49-F238E27FC236}">
                <a16:creationId xmlns:a16="http://schemas.microsoft.com/office/drawing/2014/main" id="{C701F45F-74D5-45CF-BC01-AE87B17F3871}"/>
              </a:ext>
            </a:extLst>
          </p:cNvPr>
          <p:cNvSpPr>
            <a:spLocks noGrp="1"/>
          </p:cNvSpPr>
          <p:nvPr>
            <p:ph type="sldNum" sz="quarter" idx="12"/>
          </p:nvPr>
        </p:nvSpPr>
        <p:spPr/>
        <p:txBody>
          <a:bodyPr/>
          <a:lstStyle>
            <a:lvl1pPr>
              <a:defRPr/>
            </a:lvl1pPr>
          </a:lstStyle>
          <a:p>
            <a:pPr>
              <a:defRPr/>
            </a:pPr>
            <a:fld id="{4071B0DF-7CBC-4BE4-BECE-285ACF344BD8}" type="slidenum">
              <a:rPr lang="ja-JP" altLang="en-US"/>
              <a:pPr>
                <a:defRPr/>
              </a:pPr>
              <a:t>‹#›</a:t>
            </a:fld>
            <a:endParaRPr lang="ja-JP" altLang="en-US"/>
          </a:p>
        </p:txBody>
      </p:sp>
    </p:spTree>
    <p:extLst>
      <p:ext uri="{BB962C8B-B14F-4D97-AF65-F5344CB8AC3E}">
        <p14:creationId xmlns:p14="http://schemas.microsoft.com/office/powerpoint/2010/main" val="3488691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0D91D8D-D8A0-412F-B055-7CD997037D92}"/>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3ED8757E-4A15-4F4F-83DC-52F0AF15F126}"/>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1BA008FD-03AD-4350-99C9-7033B3C80B8C}"/>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smtClean="0">
                <a:solidFill>
                  <a:schemeClr val="tx1">
                    <a:tint val="75000"/>
                  </a:schemeClr>
                </a:solidFill>
                <a:latin typeface="+mn-lt"/>
              </a:defRPr>
            </a:lvl1pPr>
          </a:lstStyle>
          <a:p>
            <a:pPr>
              <a:defRPr/>
            </a:pPr>
            <a:fld id="{0ABF1D2A-EEB0-466C-A269-D0D239E2F9E4}" type="datetime1">
              <a:rPr lang="ja-JP" altLang="en-US"/>
              <a:pPr>
                <a:defRPr/>
              </a:pPr>
              <a:t>2020/6/23</a:t>
            </a:fld>
            <a:endParaRPr lang="ja-JP" altLang="en-US"/>
          </a:p>
        </p:txBody>
      </p:sp>
      <p:sp>
        <p:nvSpPr>
          <p:cNvPr id="5" name="Footer Placeholder 4">
            <a:extLst>
              <a:ext uri="{FF2B5EF4-FFF2-40B4-BE49-F238E27FC236}">
                <a16:creationId xmlns:a16="http://schemas.microsoft.com/office/drawing/2014/main" id="{863F5789-E4B4-4DD3-AD60-64644AC1E7F7}"/>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1C3BFC51-BBB9-4D24-8BFA-B923DE7D7451}"/>
              </a:ext>
            </a:extLst>
          </p:cNvPr>
          <p:cNvSpPr>
            <a:spLocks noGrp="1"/>
          </p:cNvSpPr>
          <p:nvPr>
            <p:ph type="sldNum" sz="quarter" idx="4"/>
          </p:nvPr>
        </p:nvSpPr>
        <p:spPr>
          <a:xfrm>
            <a:off x="7677150" y="6492875"/>
            <a:ext cx="2228850" cy="365125"/>
          </a:xfrm>
          <a:prstGeom prst="rect">
            <a:avLst/>
          </a:prstGeom>
        </p:spPr>
        <p:txBody>
          <a:bodyPr vert="horz" lIns="91440" tIns="45720" rIns="91440" bIns="45720" rtlCol="0" anchor="ctr"/>
          <a:lstStyle>
            <a:lvl1pPr algn="r" eaLnBrk="1" fontAlgn="auto" hangingPunct="1">
              <a:spcBef>
                <a:spcPts val="0"/>
              </a:spcBef>
              <a:spcAft>
                <a:spcPts val="0"/>
              </a:spcAft>
              <a:defRPr kumimoji="1" sz="1200" smtClean="0">
                <a:solidFill>
                  <a:srgbClr val="FF0000"/>
                </a:solidFill>
                <a:latin typeface="+mn-lt"/>
              </a:defRPr>
            </a:lvl1pPr>
          </a:lstStyle>
          <a:p>
            <a:pPr>
              <a:defRPr/>
            </a:pPr>
            <a:fld id="{34ED188C-7518-4E30-9415-6D8B7273EDE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3" r:id="rId1"/>
    <p:sldLayoutId id="214748368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ftr="0" dt="0"/>
  <p:txStyles>
    <p:titleStyle>
      <a:lvl1pPr algn="l" rtl="0" fontAlgn="base">
        <a:lnSpc>
          <a:spcPct val="90000"/>
        </a:lnSpc>
        <a:spcBef>
          <a:spcPct val="0"/>
        </a:spcBef>
        <a:spcAft>
          <a:spcPct val="0"/>
        </a:spcAft>
        <a:defRPr kumimoji="1" sz="4400" kern="1200">
          <a:solidFill>
            <a:schemeClr val="tx1"/>
          </a:solidFill>
          <a:latin typeface="+mj-lt"/>
          <a:ea typeface="+mj-ea"/>
          <a:cs typeface="+mj-cs"/>
        </a:defRPr>
      </a:lvl1pPr>
      <a:lvl2pPr algn="l" rtl="0" fontAlgn="base">
        <a:lnSpc>
          <a:spcPct val="90000"/>
        </a:lnSpc>
        <a:spcBef>
          <a:spcPct val="0"/>
        </a:spcBef>
        <a:spcAft>
          <a:spcPct val="0"/>
        </a:spcAft>
        <a:defRPr kumimoji="1" sz="4400">
          <a:solidFill>
            <a:schemeClr val="tx1"/>
          </a:solidFill>
          <a:latin typeface="Calibri Light" panose="020F0302020204030204" pitchFamily="34" charset="0"/>
        </a:defRPr>
      </a:lvl2pPr>
      <a:lvl3pPr algn="l" rtl="0" fontAlgn="base">
        <a:lnSpc>
          <a:spcPct val="90000"/>
        </a:lnSpc>
        <a:spcBef>
          <a:spcPct val="0"/>
        </a:spcBef>
        <a:spcAft>
          <a:spcPct val="0"/>
        </a:spcAft>
        <a:defRPr kumimoji="1" sz="4400">
          <a:solidFill>
            <a:schemeClr val="tx1"/>
          </a:solidFill>
          <a:latin typeface="Calibri Light" panose="020F0302020204030204" pitchFamily="34" charset="0"/>
        </a:defRPr>
      </a:lvl3pPr>
      <a:lvl4pPr algn="l" rtl="0" fontAlgn="base">
        <a:lnSpc>
          <a:spcPct val="90000"/>
        </a:lnSpc>
        <a:spcBef>
          <a:spcPct val="0"/>
        </a:spcBef>
        <a:spcAft>
          <a:spcPct val="0"/>
        </a:spcAft>
        <a:defRPr kumimoji="1" sz="4400">
          <a:solidFill>
            <a:schemeClr val="tx1"/>
          </a:solidFill>
          <a:latin typeface="Calibri Light" panose="020F0302020204030204" pitchFamily="34" charset="0"/>
        </a:defRPr>
      </a:lvl4pPr>
      <a:lvl5pPr algn="l" rtl="0" fontAlgn="base">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F4D85B0B-111C-41BD-AD38-C444BFF5C3FE}"/>
              </a:ext>
            </a:extLst>
          </p:cNvPr>
          <p:cNvSpPr>
            <a:spLocks noChangeArrowheads="1"/>
          </p:cNvSpPr>
          <p:nvPr/>
        </p:nvSpPr>
        <p:spPr bwMode="auto">
          <a:xfrm>
            <a:off x="0" y="1011803"/>
            <a:ext cx="9906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latinLnBrk="1" hangingPunct="1"/>
            <a:r>
              <a:rPr kumimoji="1" lang="ja-JP" altLang="en-US" sz="3200" b="1" dirty="0">
                <a:latin typeface="Meiryo UI" panose="020B0604030504040204" pitchFamily="50" charset="-128"/>
                <a:ea typeface="Meiryo UI" panose="020B0604030504040204" pitchFamily="50" charset="-128"/>
                <a:cs typeface="+mj-cs"/>
              </a:rPr>
              <a:t>官民連携データプラットフォーム コア事業実証プロジェクト</a:t>
            </a:r>
            <a:br>
              <a:rPr kumimoji="1" lang="ja-JP" altLang="en-US" sz="3200" b="1" dirty="0">
                <a:latin typeface="Meiryo UI" panose="020B0604030504040204" pitchFamily="50" charset="-128"/>
                <a:ea typeface="Meiryo UI" panose="020B0604030504040204" pitchFamily="50" charset="-128"/>
                <a:cs typeface="+mj-cs"/>
              </a:rPr>
            </a:br>
            <a:r>
              <a:rPr kumimoji="1" lang="ja-JP" altLang="en-US" sz="3200" b="1" dirty="0">
                <a:latin typeface="Meiryo UI" panose="020B0604030504040204" pitchFamily="50" charset="-128"/>
                <a:ea typeface="Meiryo UI" panose="020B0604030504040204" pitchFamily="50" charset="-128"/>
                <a:cs typeface="+mj-cs"/>
              </a:rPr>
              <a:t>企画提案書参考フォーマット</a:t>
            </a:r>
            <a:endParaRPr kumimoji="1" lang="en-US" altLang="ja-JP" sz="3200" b="1" dirty="0">
              <a:latin typeface="Meiryo UI" panose="020B0604030504040204" pitchFamily="50" charset="-128"/>
              <a:ea typeface="Meiryo UI" panose="020B0604030504040204" pitchFamily="50" charset="-128"/>
              <a:cs typeface="+mj-cs"/>
            </a:endParaRPr>
          </a:p>
        </p:txBody>
      </p:sp>
      <p:graphicFrame>
        <p:nvGraphicFramePr>
          <p:cNvPr id="8" name="表 7">
            <a:extLst>
              <a:ext uri="{FF2B5EF4-FFF2-40B4-BE49-F238E27FC236}">
                <a16:creationId xmlns:a16="http://schemas.microsoft.com/office/drawing/2014/main" id="{2A3097CE-80EB-4ACD-BD3E-B84D2681F9A3}"/>
              </a:ext>
            </a:extLst>
          </p:cNvPr>
          <p:cNvGraphicFramePr>
            <a:graphicFrameLocks noGrp="1"/>
          </p:cNvGraphicFramePr>
          <p:nvPr>
            <p:extLst>
              <p:ext uri="{D42A27DB-BD31-4B8C-83A1-F6EECF244321}">
                <p14:modId xmlns:p14="http://schemas.microsoft.com/office/powerpoint/2010/main" val="964416252"/>
              </p:ext>
            </p:extLst>
          </p:nvPr>
        </p:nvGraphicFramePr>
        <p:xfrm>
          <a:off x="1352550" y="4504734"/>
          <a:ext cx="7200900" cy="1613408"/>
        </p:xfrm>
        <a:graphic>
          <a:graphicData uri="http://schemas.openxmlformats.org/drawingml/2006/table">
            <a:tbl>
              <a:tblPr firstRow="1" firstCol="1" bandRow="1">
                <a:tableStyleId>{5C22544A-7EE6-4342-B048-85BDC9FD1C3A}</a:tableStyleId>
              </a:tblPr>
              <a:tblGrid>
                <a:gridCol w="260350">
                  <a:extLst>
                    <a:ext uri="{9D8B030D-6E8A-4147-A177-3AD203B41FA5}">
                      <a16:colId xmlns:a16="http://schemas.microsoft.com/office/drawing/2014/main" val="3915567555"/>
                    </a:ext>
                  </a:extLst>
                </a:gridCol>
                <a:gridCol w="1470761">
                  <a:extLst>
                    <a:ext uri="{9D8B030D-6E8A-4147-A177-3AD203B41FA5}">
                      <a16:colId xmlns:a16="http://schemas.microsoft.com/office/drawing/2014/main" val="867372507"/>
                    </a:ext>
                  </a:extLst>
                </a:gridCol>
                <a:gridCol w="5469789">
                  <a:extLst>
                    <a:ext uri="{9D8B030D-6E8A-4147-A177-3AD203B41FA5}">
                      <a16:colId xmlns:a16="http://schemas.microsoft.com/office/drawing/2014/main" val="3934024063"/>
                    </a:ext>
                  </a:extLst>
                </a:gridCol>
              </a:tblGrid>
              <a:tr h="0">
                <a:tc gridSpan="2">
                  <a:txBody>
                    <a:bodyPr/>
                    <a:lstStyle/>
                    <a:p>
                      <a:pPr marL="133350" indent="-133350" algn="just">
                        <a:lnSpc>
                          <a:spcPts val="1800"/>
                        </a:lnSpc>
                        <a:spcAft>
                          <a:spcPts val="0"/>
                        </a:spcAft>
                      </a:pPr>
                      <a:r>
                        <a:rPr lang="ja-JP" altLang="en-US" sz="1200" dirty="0">
                          <a:solidFill>
                            <a:schemeClr val="tx1"/>
                          </a:solidFill>
                          <a:effectLst/>
                          <a:latin typeface="Meiryo UI" panose="020B0604030504040204" pitchFamily="50" charset="-128"/>
                          <a:ea typeface="Meiryo UI" panose="020B0604030504040204" pitchFamily="50" charset="-128"/>
                        </a:rPr>
                        <a:t>企画提案者名</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95071758"/>
                  </a:ext>
                </a:extLst>
              </a:tr>
              <a:tr h="0">
                <a:tc gridSpan="2">
                  <a:txBody>
                    <a:bodyPr/>
                    <a:lstStyle/>
                    <a:p>
                      <a:pPr marL="133350" indent="-133350" algn="l">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代表者・役職及び氏名</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3002910"/>
                  </a:ext>
                </a:extLst>
              </a:tr>
              <a:tr h="0">
                <a:tc rowSpan="6">
                  <a:txBody>
                    <a:bodyPr/>
                    <a:lstStyle/>
                    <a:p>
                      <a:pPr marL="133350" indent="-133350" algn="ctr" defTabSz="914400" rtl="0" eaLnBrk="1" latinLnBrk="0" hangingPunct="1">
                        <a:lnSpc>
                          <a:spcPts val="10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連　絡　先</a:t>
                      </a:r>
                    </a:p>
                  </a:txBody>
                  <a:tcPr marL="68580" marR="68580" marT="0" marB="0"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部署名</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94579390"/>
                  </a:ext>
                </a:extLst>
              </a:tr>
              <a:tr h="0">
                <a:tc vMerge="1">
                  <a:txBody>
                    <a:bodyPr/>
                    <a:lstStyle/>
                    <a:p>
                      <a:endParaRPr lang="ja-JP" altLang="en-US"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担当者名</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0665958"/>
                  </a:ext>
                </a:extLst>
              </a:tr>
              <a:tr h="0">
                <a:tc vMerge="1">
                  <a:txBody>
                    <a:bodyPr/>
                    <a:lstStyle/>
                    <a:p>
                      <a:endParaRPr lang="ja-JP" altLang="en-US"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住所</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83423954"/>
                  </a:ext>
                </a:extLst>
              </a:tr>
              <a:tr h="0">
                <a:tc vMerge="1">
                  <a:txBody>
                    <a:bodyPr/>
                    <a:lstStyle/>
                    <a:p>
                      <a:endParaRPr lang="ja-JP" altLang="en-US"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電話番号</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03863475"/>
                  </a:ext>
                </a:extLst>
              </a:tr>
              <a:tr h="0">
                <a:tc vMerge="1">
                  <a:txBody>
                    <a:bodyPr/>
                    <a:lstStyle/>
                    <a:p>
                      <a:endParaRPr lang="ja-JP" altLang="en-US"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3350" algn="just">
                        <a:lnSpc>
                          <a:spcPts val="1800"/>
                        </a:lnSpc>
                        <a:spcAft>
                          <a:spcPts val="0"/>
                        </a:spcAft>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FAX</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番号</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58326476"/>
                  </a:ext>
                </a:extLst>
              </a:tr>
              <a:tr h="0">
                <a:tc vMerge="1">
                  <a:txBody>
                    <a:bodyPr/>
                    <a:lstStyle/>
                    <a:p>
                      <a:endParaRPr lang="ja-JP" altLang="en-US"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メールアドレス</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49171570"/>
                  </a:ext>
                </a:extLst>
              </a:tr>
            </a:tbl>
          </a:graphicData>
        </a:graphic>
      </p:graphicFrame>
      <p:sp>
        <p:nvSpPr>
          <p:cNvPr id="5" name="コンテンツ プレースホルダー 2">
            <a:extLst>
              <a:ext uri="{FF2B5EF4-FFF2-40B4-BE49-F238E27FC236}">
                <a16:creationId xmlns:a16="http://schemas.microsoft.com/office/drawing/2014/main" id="{2D37D63A-1AE0-4A9C-980C-3FDC4C4A409D}"/>
              </a:ext>
            </a:extLst>
          </p:cNvPr>
          <p:cNvSpPr txBox="1">
            <a:spLocks/>
          </p:cNvSpPr>
          <p:nvPr/>
        </p:nvSpPr>
        <p:spPr bwMode="auto">
          <a:xfrm>
            <a:off x="1352550" y="4199902"/>
            <a:ext cx="7200900" cy="25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defTabSz="914400" eaLnBrk="1" hangingPunct="1">
              <a:buFont typeface="Arial" panose="020B0604020202020204" pitchFamily="34" charset="0"/>
              <a:buNone/>
            </a:pPr>
            <a:r>
              <a:rPr lang="ja-JP" altLang="en-US" sz="1200" dirty="0">
                <a:latin typeface="Meiryo UI" panose="020B0604030504040204" pitchFamily="50" charset="-128"/>
                <a:ea typeface="Meiryo UI" panose="020B0604030504040204" pitchFamily="50" charset="-128"/>
              </a:rPr>
              <a:t>令和２年○月○日作成</a:t>
            </a:r>
            <a:endParaRPr lang="en-US" altLang="ja-JP" sz="1200" dirty="0">
              <a:latin typeface="Meiryo UI" panose="020B0604030504040204" pitchFamily="50" charset="-128"/>
              <a:ea typeface="Meiryo UI" panose="020B0604030504040204" pitchFamily="50" charset="-128"/>
            </a:endParaRPr>
          </a:p>
        </p:txBody>
      </p:sp>
      <p:sp>
        <p:nvSpPr>
          <p:cNvPr id="6" name="コンテンツ プレースホルダー 2">
            <a:extLst>
              <a:ext uri="{FF2B5EF4-FFF2-40B4-BE49-F238E27FC236}">
                <a16:creationId xmlns:a16="http://schemas.microsoft.com/office/drawing/2014/main" id="{C42E3E42-E432-4414-AFB0-AA88B85A5614}"/>
              </a:ext>
            </a:extLst>
          </p:cNvPr>
          <p:cNvSpPr txBox="1">
            <a:spLocks/>
          </p:cNvSpPr>
          <p:nvPr/>
        </p:nvSpPr>
        <p:spPr bwMode="auto">
          <a:xfrm>
            <a:off x="269033" y="182578"/>
            <a:ext cx="9367934" cy="25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defTabSz="914400" eaLnBrk="1" hangingPunct="1">
              <a:buFont typeface="Arial" panose="020B0604020202020204" pitchFamily="34" charset="0"/>
              <a:buNone/>
            </a:pPr>
            <a:r>
              <a:rPr lang="ja-JP" altLang="en-US" sz="1200" dirty="0">
                <a:latin typeface="Meiryo UI" panose="020B0604030504040204" pitchFamily="50" charset="-128"/>
                <a:ea typeface="Meiryo UI" panose="020B0604030504040204" pitchFamily="50" charset="-128"/>
              </a:rPr>
              <a:t>（様式３）</a:t>
            </a:r>
          </a:p>
        </p:txBody>
      </p:sp>
    </p:spTree>
    <p:extLst>
      <p:ext uri="{BB962C8B-B14F-4D97-AF65-F5344CB8AC3E}">
        <p14:creationId xmlns:p14="http://schemas.microsoft.com/office/powerpoint/2010/main" val="1010406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D066B3B8-E68B-4F2D-B692-362DCA06D0AC}"/>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b="1" dirty="0">
                <a:latin typeface="Meiryo UI" panose="020B0604030504040204" pitchFamily="50" charset="-128"/>
                <a:ea typeface="Meiryo UI" panose="020B0604030504040204" pitchFamily="50" charset="-128"/>
              </a:rPr>
              <a:t>５．実現性</a:t>
            </a:r>
          </a:p>
        </p:txBody>
      </p:sp>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9</a:t>
            </a:fld>
            <a:endParaRPr lang="ja-JP" altLang="en-US"/>
          </a:p>
        </p:txBody>
      </p:sp>
      <p:sp>
        <p:nvSpPr>
          <p:cNvPr id="7" name="コンテンツ プレースホルダー 2">
            <a:extLst>
              <a:ext uri="{FF2B5EF4-FFF2-40B4-BE49-F238E27FC236}">
                <a16:creationId xmlns:a16="http://schemas.microsoft.com/office/drawing/2014/main" id="{405EB6DC-696E-4BD6-80A3-3EC2B038DED3}"/>
              </a:ext>
            </a:extLst>
          </p:cNvPr>
          <p:cNvSpPr txBox="1">
            <a:spLocks/>
          </p:cNvSpPr>
          <p:nvPr/>
        </p:nvSpPr>
        <p:spPr bwMode="auto">
          <a:xfrm>
            <a:off x="269033" y="940540"/>
            <a:ext cx="9367934" cy="549894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800" dirty="0">
                <a:solidFill>
                  <a:srgbClr val="FF0000"/>
                </a:solidFill>
                <a:latin typeface="Meiryo UI" panose="020B0604030504040204" pitchFamily="50" charset="-128"/>
                <a:ea typeface="Meiryo UI" panose="020B0604030504040204" pitchFamily="50" charset="-128"/>
              </a:rPr>
              <a:t>データの取得、分析、利活用の各段階において、十分、実現可能な内容となっているか記載してください。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r>
              <a:rPr lang="ja-JP" altLang="en-US" sz="1800" dirty="0">
                <a:solidFill>
                  <a:srgbClr val="FF0000"/>
                </a:solidFill>
                <a:latin typeface="Meiryo UI" panose="020B0604030504040204" pitchFamily="50" charset="-128"/>
                <a:ea typeface="Meiryo UI" panose="020B0604030504040204" pitchFamily="50" charset="-128"/>
              </a:rPr>
              <a:t>　　－使用するデータの種類、収集方法が明示されており、プロジェクト期間内に適切な量・質を担保す</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r>
              <a:rPr lang="ja-JP" altLang="en-US" sz="1800" dirty="0">
                <a:solidFill>
                  <a:srgbClr val="FF0000"/>
                </a:solidFill>
                <a:latin typeface="Meiryo UI" panose="020B0604030504040204" pitchFamily="50" charset="-128"/>
                <a:ea typeface="Meiryo UI" panose="020B0604030504040204" pitchFamily="50" charset="-128"/>
              </a:rPr>
              <a:t>　　　 る対応案が提示されている等</a:t>
            </a:r>
          </a:p>
          <a:p>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p:txBody>
      </p:sp>
      <p:sp>
        <p:nvSpPr>
          <p:cNvPr id="5" name="コンテンツ プレースホルダー 2">
            <a:extLst>
              <a:ext uri="{FF2B5EF4-FFF2-40B4-BE49-F238E27FC236}">
                <a16:creationId xmlns:a16="http://schemas.microsoft.com/office/drawing/2014/main" id="{378476FD-C956-419B-B237-773A14666327}"/>
              </a:ext>
            </a:extLst>
          </p:cNvPr>
          <p:cNvSpPr txBox="1">
            <a:spLocks/>
          </p:cNvSpPr>
          <p:nvPr/>
        </p:nvSpPr>
        <p:spPr bwMode="auto">
          <a:xfrm>
            <a:off x="269033" y="633684"/>
            <a:ext cx="9367934"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defTabSz="914400" eaLnBrk="1" hangingPunct="1">
              <a:buFont typeface="Arial" panose="020B0604020202020204" pitchFamily="34" charset="0"/>
              <a:buNone/>
            </a:pPr>
            <a:r>
              <a:rPr lang="ja-JP" altLang="en-US" sz="1800" dirty="0">
                <a:latin typeface="Meiryo UI" panose="020B0604030504040204" pitchFamily="50" charset="-128"/>
                <a:ea typeface="Meiryo UI" panose="020B0604030504040204" pitchFamily="50" charset="-128"/>
              </a:rPr>
              <a:t>５－１．データ</a:t>
            </a:r>
          </a:p>
        </p:txBody>
      </p:sp>
    </p:spTree>
    <p:extLst>
      <p:ext uri="{BB962C8B-B14F-4D97-AF65-F5344CB8AC3E}">
        <p14:creationId xmlns:p14="http://schemas.microsoft.com/office/powerpoint/2010/main" val="1030536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10</a:t>
            </a:fld>
            <a:endParaRPr lang="ja-JP" altLang="en-US"/>
          </a:p>
        </p:txBody>
      </p:sp>
      <p:sp>
        <p:nvSpPr>
          <p:cNvPr id="48" name="コンテンツ プレースホルダー 2">
            <a:extLst>
              <a:ext uri="{FF2B5EF4-FFF2-40B4-BE49-F238E27FC236}">
                <a16:creationId xmlns:a16="http://schemas.microsoft.com/office/drawing/2014/main" id="{CCCA033A-2EE8-498D-AB68-9255781DFF5E}"/>
              </a:ext>
            </a:extLst>
          </p:cNvPr>
          <p:cNvSpPr>
            <a:spLocks noGrp="1"/>
          </p:cNvSpPr>
          <p:nvPr>
            <p:ph idx="1"/>
          </p:nvPr>
        </p:nvSpPr>
        <p:spPr>
          <a:xfrm>
            <a:off x="269033" y="1066055"/>
            <a:ext cx="9367934" cy="5249642"/>
          </a:xfr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p>
            <a:r>
              <a:rPr lang="ja-JP" altLang="en-US" sz="1800" dirty="0">
                <a:solidFill>
                  <a:srgbClr val="FF0000"/>
                </a:solidFill>
                <a:latin typeface="Meiryo UI" panose="020B0604030504040204" pitchFamily="50" charset="-128"/>
                <a:ea typeface="Meiryo UI" panose="020B0604030504040204" pitchFamily="50" charset="-128"/>
              </a:rPr>
              <a:t>プロジェクト事業者は、関連する分野での実績を有しているか記載してください。</a:t>
            </a:r>
          </a:p>
          <a:p>
            <a:r>
              <a:rPr lang="ja-JP" altLang="en-US" sz="1800" dirty="0">
                <a:solidFill>
                  <a:srgbClr val="FF0000"/>
                </a:solidFill>
                <a:latin typeface="Meiryo UI" panose="020B0604030504040204" pitchFamily="50" charset="-128"/>
                <a:ea typeface="Meiryo UI" panose="020B0604030504040204" pitchFamily="50" charset="-128"/>
              </a:rPr>
              <a:t>事業に参画する人員は、関連する分野での実績・知見を有しているか記載してください。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ja-JP" altLang="en-US" sz="1800" dirty="0">
              <a:solidFill>
                <a:srgbClr val="FF0000"/>
              </a:solidFill>
              <a:latin typeface="Meiryo UI" panose="020B0604030504040204" pitchFamily="50" charset="-128"/>
              <a:ea typeface="Meiryo UI" panose="020B0604030504040204" pitchFamily="50" charset="-128"/>
            </a:endParaRPr>
          </a:p>
        </p:txBody>
      </p:sp>
      <p:sp>
        <p:nvSpPr>
          <p:cNvPr id="6" name="タイトル 9">
            <a:extLst>
              <a:ext uri="{FF2B5EF4-FFF2-40B4-BE49-F238E27FC236}">
                <a16:creationId xmlns:a16="http://schemas.microsoft.com/office/drawing/2014/main" id="{E6016AF5-9859-48A4-9113-E0FDE53E3170}"/>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b="1" dirty="0">
                <a:latin typeface="Meiryo UI" panose="020B0604030504040204" pitchFamily="50" charset="-128"/>
                <a:ea typeface="Meiryo UI" panose="020B0604030504040204" pitchFamily="50" charset="-128"/>
              </a:rPr>
              <a:t>５．実現性</a:t>
            </a:r>
          </a:p>
        </p:txBody>
      </p:sp>
      <p:sp>
        <p:nvSpPr>
          <p:cNvPr id="7" name="コンテンツ プレースホルダー 2">
            <a:extLst>
              <a:ext uri="{FF2B5EF4-FFF2-40B4-BE49-F238E27FC236}">
                <a16:creationId xmlns:a16="http://schemas.microsoft.com/office/drawing/2014/main" id="{D3F29051-DFA0-4D13-BF60-BC18CE5A8FBB}"/>
              </a:ext>
            </a:extLst>
          </p:cNvPr>
          <p:cNvSpPr txBox="1">
            <a:spLocks/>
          </p:cNvSpPr>
          <p:nvPr/>
        </p:nvSpPr>
        <p:spPr bwMode="auto">
          <a:xfrm>
            <a:off x="269033" y="633684"/>
            <a:ext cx="9367934"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defTabSz="914400" eaLnBrk="1" hangingPunct="1">
              <a:buFont typeface="Arial" panose="020B0604020202020204" pitchFamily="34" charset="0"/>
              <a:buNone/>
            </a:pPr>
            <a:r>
              <a:rPr lang="ja-JP" altLang="en-US" sz="1800" dirty="0">
                <a:latin typeface="Meiryo UI" panose="020B0604030504040204" pitchFamily="50" charset="-128"/>
                <a:ea typeface="Meiryo UI" panose="020B0604030504040204" pitchFamily="50" charset="-128"/>
              </a:rPr>
              <a:t>５－２．実績</a:t>
            </a:r>
          </a:p>
        </p:txBody>
      </p:sp>
    </p:spTree>
    <p:extLst>
      <p:ext uri="{BB962C8B-B14F-4D97-AF65-F5344CB8AC3E}">
        <p14:creationId xmlns:p14="http://schemas.microsoft.com/office/powerpoint/2010/main" val="48346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D066B3B8-E68B-4F2D-B692-362DCA06D0AC}"/>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b="1" dirty="0">
                <a:latin typeface="Meiryo UI" panose="020B0604030504040204" pitchFamily="50" charset="-128"/>
                <a:ea typeface="Meiryo UI" panose="020B0604030504040204" pitchFamily="50" charset="-128"/>
              </a:rPr>
              <a:t>６．安全性</a:t>
            </a:r>
          </a:p>
        </p:txBody>
      </p:sp>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11</a:t>
            </a:fld>
            <a:endParaRPr lang="ja-JP" altLang="en-US"/>
          </a:p>
        </p:txBody>
      </p:sp>
      <p:sp>
        <p:nvSpPr>
          <p:cNvPr id="48" name="コンテンツ プレースホルダー 2">
            <a:extLst>
              <a:ext uri="{FF2B5EF4-FFF2-40B4-BE49-F238E27FC236}">
                <a16:creationId xmlns:a16="http://schemas.microsoft.com/office/drawing/2014/main" id="{CCCA033A-2EE8-498D-AB68-9255781DFF5E}"/>
              </a:ext>
            </a:extLst>
          </p:cNvPr>
          <p:cNvSpPr>
            <a:spLocks noGrp="1"/>
          </p:cNvSpPr>
          <p:nvPr>
            <p:ph idx="1"/>
          </p:nvPr>
        </p:nvSpPr>
        <p:spPr>
          <a:xfrm>
            <a:off x="269033" y="633421"/>
            <a:ext cx="9367934" cy="5748240"/>
          </a:xfr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p>
            <a:r>
              <a:rPr lang="ja-JP" altLang="en-US" sz="1800" dirty="0">
                <a:solidFill>
                  <a:srgbClr val="FF0000"/>
                </a:solidFill>
                <a:latin typeface="Meiryo UI" panose="020B0604030504040204" pitchFamily="50" charset="-128"/>
                <a:ea typeface="Meiryo UI" panose="020B0604030504040204" pitchFamily="50" charset="-128"/>
              </a:rPr>
              <a:t>プロジェクトの実施にあたって関連する法令等を適切に認識しており、それぞれを遵守する体制・対策の整備が行われているか記載してください。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r>
              <a:rPr lang="ja-JP" altLang="en-US" sz="1800" dirty="0">
                <a:solidFill>
                  <a:srgbClr val="FF0000"/>
                </a:solidFill>
                <a:latin typeface="Meiryo UI" panose="020B0604030504040204" pitchFamily="50" charset="-128"/>
                <a:ea typeface="Meiryo UI" panose="020B0604030504040204" pitchFamily="50" charset="-128"/>
              </a:rPr>
              <a:t>安全性確保のための対策、体制、問題が発生した場合のレポーティングライン等が適切に設定されているか記載してください。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ja-JP" altLang="en-US" sz="18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34987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D066B3B8-E68B-4F2D-B692-362DCA06D0AC}"/>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b="1" dirty="0">
                <a:latin typeface="Meiryo UI" panose="020B0604030504040204" pitchFamily="50" charset="-128"/>
                <a:ea typeface="Meiryo UI" panose="020B0604030504040204" pitchFamily="50" charset="-128"/>
              </a:rPr>
              <a:t>７．発展性</a:t>
            </a:r>
          </a:p>
        </p:txBody>
      </p:sp>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12</a:t>
            </a:fld>
            <a:endParaRPr lang="ja-JP" altLang="en-US"/>
          </a:p>
        </p:txBody>
      </p:sp>
      <p:sp>
        <p:nvSpPr>
          <p:cNvPr id="48" name="コンテンツ プレースホルダー 2">
            <a:extLst>
              <a:ext uri="{FF2B5EF4-FFF2-40B4-BE49-F238E27FC236}">
                <a16:creationId xmlns:a16="http://schemas.microsoft.com/office/drawing/2014/main" id="{CCCA033A-2EE8-498D-AB68-9255781DFF5E}"/>
              </a:ext>
            </a:extLst>
          </p:cNvPr>
          <p:cNvSpPr>
            <a:spLocks noGrp="1"/>
          </p:cNvSpPr>
          <p:nvPr>
            <p:ph idx="1"/>
          </p:nvPr>
        </p:nvSpPr>
        <p:spPr>
          <a:xfrm>
            <a:off x="269033" y="940447"/>
            <a:ext cx="9367934" cy="5498941"/>
          </a:xfr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p>
            <a:r>
              <a:rPr lang="ja-JP" altLang="en-US" sz="1800" dirty="0">
                <a:solidFill>
                  <a:srgbClr val="FF0000"/>
                </a:solidFill>
                <a:latin typeface="Meiryo UI" panose="020B0604030504040204" pitchFamily="50" charset="-128"/>
                <a:ea typeface="Meiryo UI" panose="020B0604030504040204" pitchFamily="50" charset="-128"/>
              </a:rPr>
              <a:t>本プロジェクトで実施する分析等を踏まえて、都及び関係機関によるサービス展開とその活用促進策について有効なものとなっているか記載してください。</a:t>
            </a:r>
          </a:p>
          <a:p>
            <a:pPr marL="0" indent="0">
              <a:buNone/>
            </a:pPr>
            <a:r>
              <a:rPr lang="ja-JP" altLang="en-US" sz="1800" dirty="0">
                <a:solidFill>
                  <a:srgbClr val="FF0000"/>
                </a:solidFill>
                <a:latin typeface="Meiryo UI" panose="020B0604030504040204" pitchFamily="50" charset="-128"/>
                <a:ea typeface="Meiryo UI" panose="020B0604030504040204" pitchFamily="50" charset="-128"/>
              </a:rPr>
              <a:t>　　－対応機能を充実させることが見込めるか</a:t>
            </a:r>
          </a:p>
          <a:p>
            <a:pPr marL="0" indent="0">
              <a:buNone/>
            </a:pPr>
            <a:r>
              <a:rPr lang="ja-JP" altLang="en-US" sz="1800" dirty="0">
                <a:solidFill>
                  <a:srgbClr val="FF0000"/>
                </a:solidFill>
                <a:latin typeface="Meiryo UI" panose="020B0604030504040204" pitchFamily="50" charset="-128"/>
                <a:ea typeface="Meiryo UI" panose="020B0604030504040204" pitchFamily="50" charset="-128"/>
              </a:rPr>
              <a:t>　　－他業種、地域等へ横展開することが見込めるか、等</a:t>
            </a:r>
          </a:p>
          <a:p>
            <a:r>
              <a:rPr lang="ja-JP" altLang="en-US" sz="1800" dirty="0">
                <a:solidFill>
                  <a:srgbClr val="FF0000"/>
                </a:solidFill>
                <a:latin typeface="Meiryo UI" panose="020B0604030504040204" pitchFamily="50" charset="-128"/>
                <a:ea typeface="Meiryo UI" panose="020B0604030504040204" pitchFamily="50" charset="-128"/>
              </a:rPr>
              <a:t>本事業の目的等を踏まえ、プロジェクトの効果測定が適切に設計されているか記載してください。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p:txBody>
      </p:sp>
      <p:sp>
        <p:nvSpPr>
          <p:cNvPr id="5" name="コンテンツ プレースホルダー 2">
            <a:extLst>
              <a:ext uri="{FF2B5EF4-FFF2-40B4-BE49-F238E27FC236}">
                <a16:creationId xmlns:a16="http://schemas.microsoft.com/office/drawing/2014/main" id="{4645E2D8-6358-423C-BC3D-63B3A1414F18}"/>
              </a:ext>
            </a:extLst>
          </p:cNvPr>
          <p:cNvSpPr txBox="1">
            <a:spLocks/>
          </p:cNvSpPr>
          <p:nvPr/>
        </p:nvSpPr>
        <p:spPr bwMode="auto">
          <a:xfrm>
            <a:off x="269033" y="633684"/>
            <a:ext cx="9367934"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defTabSz="914400" eaLnBrk="1" hangingPunct="1">
              <a:buFont typeface="Arial" panose="020B0604020202020204" pitchFamily="34" charset="0"/>
              <a:buNone/>
            </a:pPr>
            <a:r>
              <a:rPr lang="ja-JP" altLang="en-US" sz="1800" dirty="0">
                <a:latin typeface="Meiryo UI" panose="020B0604030504040204" pitchFamily="50" charset="-128"/>
                <a:ea typeface="Meiryo UI" panose="020B0604030504040204" pitchFamily="50" charset="-128"/>
              </a:rPr>
              <a:t>７ー１．効果測定</a:t>
            </a:r>
          </a:p>
        </p:txBody>
      </p:sp>
    </p:spTree>
    <p:extLst>
      <p:ext uri="{BB962C8B-B14F-4D97-AF65-F5344CB8AC3E}">
        <p14:creationId xmlns:p14="http://schemas.microsoft.com/office/powerpoint/2010/main" val="2782187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D066B3B8-E68B-4F2D-B692-362DCA06D0AC}"/>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b="1" dirty="0">
                <a:latin typeface="Meiryo UI" panose="020B0604030504040204" pitchFamily="50" charset="-128"/>
                <a:ea typeface="Meiryo UI" panose="020B0604030504040204" pitchFamily="50" charset="-128"/>
              </a:rPr>
              <a:t>７．発展性</a:t>
            </a:r>
          </a:p>
        </p:txBody>
      </p:sp>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13</a:t>
            </a:fld>
            <a:endParaRPr lang="ja-JP" altLang="en-US"/>
          </a:p>
        </p:txBody>
      </p:sp>
      <p:sp>
        <p:nvSpPr>
          <p:cNvPr id="48" name="コンテンツ プレースホルダー 2">
            <a:extLst>
              <a:ext uri="{FF2B5EF4-FFF2-40B4-BE49-F238E27FC236}">
                <a16:creationId xmlns:a16="http://schemas.microsoft.com/office/drawing/2014/main" id="{CCCA033A-2EE8-498D-AB68-9255781DFF5E}"/>
              </a:ext>
            </a:extLst>
          </p:cNvPr>
          <p:cNvSpPr>
            <a:spLocks noGrp="1"/>
          </p:cNvSpPr>
          <p:nvPr>
            <p:ph idx="1"/>
          </p:nvPr>
        </p:nvSpPr>
        <p:spPr>
          <a:xfrm>
            <a:off x="269033" y="1015603"/>
            <a:ext cx="9367934" cy="4736681"/>
          </a:xfr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p>
            <a:r>
              <a:rPr lang="ja-JP" altLang="en-US" sz="1800" dirty="0">
                <a:solidFill>
                  <a:srgbClr val="FF0000"/>
                </a:solidFill>
                <a:latin typeface="Meiryo UI" panose="020B0604030504040204" pitchFamily="50" charset="-128"/>
                <a:ea typeface="Meiryo UI" panose="020B0604030504040204" pitchFamily="50" charset="-128"/>
              </a:rPr>
              <a:t>本プロジェクトにおいて取得されるデータや作成される成果物に関する権利の帰属についての考え方を明確に記載してください。</a:t>
            </a:r>
          </a:p>
          <a:p>
            <a:pPr marL="0" indent="0">
              <a:buNone/>
            </a:pPr>
            <a:r>
              <a:rPr lang="ja-JP" altLang="en-US" sz="1800" dirty="0">
                <a:solidFill>
                  <a:srgbClr val="FF0000"/>
                </a:solidFill>
                <a:latin typeface="Meiryo UI" panose="020B0604030504040204" pitchFamily="50" charset="-128"/>
                <a:ea typeface="Meiryo UI" panose="020B0604030504040204" pitchFamily="50" charset="-128"/>
              </a:rPr>
              <a:t>　　－プロジェクトで利用または生成されるデータの権利帰属（</a:t>
            </a:r>
            <a:r>
              <a:rPr lang="en-US" altLang="ja-JP" sz="1800" dirty="0">
                <a:solidFill>
                  <a:srgbClr val="FF0000"/>
                </a:solidFill>
                <a:latin typeface="Meiryo UI" panose="020B0604030504040204" pitchFamily="50" charset="-128"/>
                <a:ea typeface="Meiryo UI" panose="020B0604030504040204" pitchFamily="50" charset="-128"/>
              </a:rPr>
              <a:t>※</a:t>
            </a:r>
            <a:r>
              <a:rPr lang="ja-JP" altLang="en-US" sz="1800" dirty="0">
                <a:solidFill>
                  <a:srgbClr val="FF0000"/>
                </a:solidFill>
                <a:latin typeface="Meiryo UI" panose="020B0604030504040204" pitchFamily="50" charset="-128"/>
                <a:ea typeface="Meiryo UI" panose="020B0604030504040204" pitchFamily="50" charset="-128"/>
              </a:rPr>
              <a:t>）</a:t>
            </a:r>
          </a:p>
          <a:p>
            <a:pPr marL="0" indent="0">
              <a:buNone/>
            </a:pPr>
            <a:r>
              <a:rPr lang="ja-JP" altLang="en-US" sz="1800" dirty="0">
                <a:solidFill>
                  <a:srgbClr val="FF0000"/>
                </a:solidFill>
                <a:latin typeface="Meiryo UI" panose="020B0604030504040204" pitchFamily="50" charset="-128"/>
                <a:ea typeface="Meiryo UI" panose="020B0604030504040204" pitchFamily="50" charset="-128"/>
              </a:rPr>
              <a:t>　　－プロジェクトで開発したアルゴリズムやサービス等の権利帰属</a:t>
            </a:r>
          </a:p>
          <a:p>
            <a:r>
              <a:rPr lang="ja-JP" altLang="en-US" sz="1800" dirty="0">
                <a:solidFill>
                  <a:srgbClr val="FF0000"/>
                </a:solidFill>
                <a:latin typeface="Meiryo UI" panose="020B0604030504040204" pitchFamily="50" charset="-128"/>
                <a:ea typeface="Meiryo UI" panose="020B0604030504040204" pitchFamily="50" charset="-128"/>
              </a:rPr>
              <a:t>また、上記の権利帰属の整理が官民連携データプラットフォームの整備にあたって、有効なものとなっているか記載してください。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r>
              <a:rPr lang="ja-JP" altLang="en-US" sz="1800" dirty="0">
                <a:solidFill>
                  <a:srgbClr val="FF0000"/>
                </a:solidFill>
                <a:latin typeface="Meiryo UI" panose="020B0604030504040204" pitchFamily="50" charset="-128"/>
                <a:ea typeface="Meiryo UI" panose="020B0604030504040204" pitchFamily="50" charset="-128"/>
              </a:rPr>
              <a:t>都に帰属することが可能なデータの全部または一部について、都の「オープンデータカタログサイト」等において公開・活用されるものとなっているか記載してください。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r>
              <a:rPr lang="ja-JP" altLang="en-US" sz="1800" dirty="0">
                <a:solidFill>
                  <a:srgbClr val="FF0000"/>
                </a:solidFill>
                <a:latin typeface="Meiryo UI" panose="020B0604030504040204" pitchFamily="50" charset="-128"/>
                <a:ea typeface="Meiryo UI" panose="020B0604030504040204" pitchFamily="50" charset="-128"/>
              </a:rPr>
              <a:t>なお、データ、アルゴリズムやサービスについては下記の定義に則るものとします。</a:t>
            </a:r>
          </a:p>
          <a:p>
            <a:pPr marL="450850" indent="-184150">
              <a:buFont typeface="Wingdings" panose="05000000000000000000" pitchFamily="2" charset="2"/>
              <a:buChar char="ü"/>
            </a:pPr>
            <a:r>
              <a:rPr lang="ja-JP" altLang="en-US" sz="1800" dirty="0">
                <a:solidFill>
                  <a:srgbClr val="FF0000"/>
                </a:solidFill>
                <a:latin typeface="Meiryo UI" panose="020B0604030504040204" pitchFamily="50" charset="-128"/>
                <a:ea typeface="Meiryo UI" panose="020B0604030504040204" pitchFamily="50" charset="-128"/>
              </a:rPr>
              <a:t>データ</a:t>
            </a:r>
            <a:r>
              <a:rPr lang="en-US" altLang="ja-JP" sz="1800" dirty="0">
                <a:solidFill>
                  <a:srgbClr val="FF0000"/>
                </a:solidFill>
                <a:latin typeface="Meiryo UI" panose="020B0604030504040204" pitchFamily="50" charset="-128"/>
                <a:ea typeface="Meiryo UI" panose="020B0604030504040204" pitchFamily="50" charset="-128"/>
              </a:rPr>
              <a:t>…</a:t>
            </a:r>
            <a:r>
              <a:rPr lang="ja-JP" altLang="ja-JP" sz="1800" dirty="0">
                <a:solidFill>
                  <a:srgbClr val="FF0000"/>
                </a:solidFill>
                <a:latin typeface="Meiryo UI" panose="020B0604030504040204" pitchFamily="50" charset="-128"/>
                <a:ea typeface="Meiryo UI" panose="020B0604030504040204" pitchFamily="50" charset="-128"/>
              </a:rPr>
              <a:t>本事業で利用または生成されるデータ</a:t>
            </a:r>
            <a:endParaRPr lang="en-US" altLang="ja-JP" sz="1800" dirty="0">
              <a:solidFill>
                <a:srgbClr val="FF0000"/>
              </a:solidFill>
              <a:latin typeface="Meiryo UI" panose="020B0604030504040204" pitchFamily="50" charset="-128"/>
              <a:ea typeface="Meiryo UI" panose="020B0604030504040204" pitchFamily="50" charset="-128"/>
            </a:endParaRPr>
          </a:p>
          <a:p>
            <a:pPr marL="450850" indent="-184150">
              <a:buFont typeface="Wingdings" panose="05000000000000000000" pitchFamily="2" charset="2"/>
              <a:buChar char="ü"/>
            </a:pPr>
            <a:r>
              <a:rPr lang="ja-JP" altLang="en-US" sz="1800" dirty="0">
                <a:solidFill>
                  <a:srgbClr val="FF0000"/>
                </a:solidFill>
                <a:latin typeface="Meiryo UI" panose="020B0604030504040204" pitchFamily="50" charset="-128"/>
                <a:ea typeface="Meiryo UI" panose="020B0604030504040204" pitchFamily="50" charset="-128"/>
              </a:rPr>
              <a:t>アルゴリズム</a:t>
            </a:r>
            <a:r>
              <a:rPr lang="en-US" altLang="ja-JP" sz="1800" dirty="0">
                <a:solidFill>
                  <a:srgbClr val="FF0000"/>
                </a:solidFill>
                <a:latin typeface="Meiryo UI" panose="020B0604030504040204" pitchFamily="50" charset="-128"/>
                <a:ea typeface="Meiryo UI" panose="020B0604030504040204" pitchFamily="50" charset="-128"/>
              </a:rPr>
              <a:t>…</a:t>
            </a:r>
            <a:r>
              <a:rPr lang="ja-JP" altLang="ja-JP" sz="1800" dirty="0">
                <a:solidFill>
                  <a:srgbClr val="FF0000"/>
                </a:solidFill>
                <a:latin typeface="Meiryo UI" panose="020B0604030504040204" pitchFamily="50" charset="-128"/>
                <a:ea typeface="Meiryo UI" panose="020B0604030504040204" pitchFamily="50" charset="-128"/>
              </a:rPr>
              <a:t>データ処理・加工・分析等を行う仕組、構造概念、設計仕様、ソースコード等</a:t>
            </a:r>
            <a:endParaRPr lang="en-US" altLang="ja-JP" sz="1800" dirty="0">
              <a:solidFill>
                <a:srgbClr val="FF0000"/>
              </a:solidFill>
              <a:latin typeface="Meiryo UI" panose="020B0604030504040204" pitchFamily="50" charset="-128"/>
              <a:ea typeface="Meiryo UI" panose="020B0604030504040204" pitchFamily="50" charset="-128"/>
            </a:endParaRPr>
          </a:p>
          <a:p>
            <a:pPr marL="450850" indent="-184150">
              <a:buFont typeface="Wingdings" panose="05000000000000000000" pitchFamily="2" charset="2"/>
              <a:buChar char="ü"/>
            </a:pPr>
            <a:r>
              <a:rPr lang="ja-JP" altLang="en-US" sz="1800" dirty="0">
                <a:solidFill>
                  <a:srgbClr val="FF0000"/>
                </a:solidFill>
                <a:latin typeface="Meiryo UI" panose="020B0604030504040204" pitchFamily="50" charset="-128"/>
                <a:ea typeface="Meiryo UI" panose="020B0604030504040204" pitchFamily="50" charset="-128"/>
              </a:rPr>
              <a:t>サービス</a:t>
            </a:r>
            <a:r>
              <a:rPr lang="en-US" altLang="ja-JP" sz="1800" dirty="0">
                <a:solidFill>
                  <a:srgbClr val="FF0000"/>
                </a:solidFill>
                <a:latin typeface="Meiryo UI" panose="020B0604030504040204" pitchFamily="50" charset="-128"/>
                <a:ea typeface="Meiryo UI" panose="020B0604030504040204" pitchFamily="50" charset="-128"/>
              </a:rPr>
              <a:t>…</a:t>
            </a:r>
            <a:r>
              <a:rPr lang="ja-JP" altLang="ja-JP" sz="1800" dirty="0">
                <a:solidFill>
                  <a:srgbClr val="FF0000"/>
                </a:solidFill>
                <a:latin typeface="Meiryo UI" panose="020B0604030504040204" pitchFamily="50" charset="-128"/>
                <a:ea typeface="Meiryo UI" panose="020B0604030504040204" pitchFamily="50" charset="-128"/>
              </a:rPr>
              <a:t>データやアルゴリズムを使用して生み出されるアプリケーション等</a:t>
            </a:r>
            <a:r>
              <a:rPr lang="en-US" altLang="ja-JP" sz="1800" dirty="0">
                <a:solidFill>
                  <a:srgbClr val="FF0000"/>
                </a:solidFill>
                <a:latin typeface="Meiryo UI" panose="020B0604030504040204" pitchFamily="50" charset="-128"/>
                <a:ea typeface="Meiryo UI" panose="020B0604030504040204" pitchFamily="50" charset="-128"/>
              </a:rPr>
              <a:t/>
            </a:r>
            <a:br>
              <a:rPr lang="en-US" altLang="ja-JP" sz="1800" dirty="0">
                <a:solidFill>
                  <a:srgbClr val="FF0000"/>
                </a:solidFill>
                <a:latin typeface="Meiryo UI" panose="020B0604030504040204" pitchFamily="50" charset="-128"/>
                <a:ea typeface="Meiryo UI" panose="020B0604030504040204" pitchFamily="50" charset="-128"/>
              </a:rPr>
            </a:br>
            <a:endParaRPr lang="en-US" altLang="ja-JP" sz="1800" dirty="0">
              <a:solidFill>
                <a:srgbClr val="FF0000"/>
              </a:solidFill>
              <a:latin typeface="Meiryo UI" panose="020B0604030504040204" pitchFamily="50" charset="-128"/>
              <a:ea typeface="Meiryo UI" panose="020B0604030504040204" pitchFamily="50" charset="-128"/>
            </a:endParaRPr>
          </a:p>
          <a:p>
            <a:pPr marL="266700" indent="-266700">
              <a:buNone/>
            </a:pPr>
            <a:r>
              <a:rPr lang="en-US" altLang="ja-JP" sz="1800" dirty="0">
                <a:solidFill>
                  <a:srgbClr val="FF0000"/>
                </a:solidFill>
                <a:latin typeface="Meiryo UI" panose="020B0604030504040204" pitchFamily="50" charset="-128"/>
                <a:ea typeface="Meiryo UI" panose="020B0604030504040204" pitchFamily="50" charset="-128"/>
              </a:rPr>
              <a:t>※</a:t>
            </a:r>
            <a:r>
              <a:rPr lang="ja-JP" altLang="en-US" sz="1800" dirty="0">
                <a:solidFill>
                  <a:srgbClr val="FF0000"/>
                </a:solidFill>
                <a:latin typeface="Meiryo UI" panose="020B0604030504040204" pitchFamily="50" charset="-128"/>
                <a:ea typeface="Meiryo UI" panose="020B0604030504040204" pitchFamily="50" charset="-128"/>
              </a:rPr>
              <a:t>なお、プロジェクトで利用するデータについては様式４に必要事項を記載してください。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p:txBody>
      </p:sp>
      <p:sp>
        <p:nvSpPr>
          <p:cNvPr id="5" name="コンテンツ プレースホルダー 2">
            <a:extLst>
              <a:ext uri="{FF2B5EF4-FFF2-40B4-BE49-F238E27FC236}">
                <a16:creationId xmlns:a16="http://schemas.microsoft.com/office/drawing/2014/main" id="{4645E2D8-6358-423C-BC3D-63B3A1414F18}"/>
              </a:ext>
            </a:extLst>
          </p:cNvPr>
          <p:cNvSpPr txBox="1">
            <a:spLocks/>
          </p:cNvSpPr>
          <p:nvPr/>
        </p:nvSpPr>
        <p:spPr bwMode="auto">
          <a:xfrm>
            <a:off x="269033" y="633684"/>
            <a:ext cx="9367934"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defTabSz="914400" eaLnBrk="1" hangingPunct="1">
              <a:buFont typeface="Arial" panose="020B0604020202020204" pitchFamily="34" charset="0"/>
              <a:buNone/>
            </a:pPr>
            <a:r>
              <a:rPr lang="ja-JP" altLang="en-US" sz="1800" dirty="0">
                <a:latin typeface="Meiryo UI" panose="020B0604030504040204" pitchFamily="50" charset="-128"/>
                <a:ea typeface="Meiryo UI" panose="020B0604030504040204" pitchFamily="50" charset="-128"/>
              </a:rPr>
              <a:t>７</a:t>
            </a:r>
            <a:r>
              <a:rPr lang="ja-JP" altLang="en-US" sz="1800">
                <a:latin typeface="Meiryo UI" panose="020B0604030504040204" pitchFamily="50" charset="-128"/>
                <a:ea typeface="Meiryo UI" panose="020B0604030504040204" pitchFamily="50" charset="-128"/>
              </a:rPr>
              <a:t>ー２</a:t>
            </a:r>
            <a:r>
              <a:rPr lang="ja-JP" altLang="en-US" sz="1800" dirty="0">
                <a:latin typeface="Meiryo UI" panose="020B0604030504040204" pitchFamily="50" charset="-128"/>
                <a:ea typeface="Meiryo UI" panose="020B0604030504040204" pitchFamily="50" charset="-128"/>
              </a:rPr>
              <a:t>．権利帰属</a:t>
            </a:r>
          </a:p>
        </p:txBody>
      </p:sp>
    </p:spTree>
    <p:extLst>
      <p:ext uri="{BB962C8B-B14F-4D97-AF65-F5344CB8AC3E}">
        <p14:creationId xmlns:p14="http://schemas.microsoft.com/office/powerpoint/2010/main" val="585659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D066B3B8-E68B-4F2D-B692-362DCA06D0AC}"/>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b="1" dirty="0">
                <a:latin typeface="Meiryo UI" panose="020B0604030504040204" pitchFamily="50" charset="-128"/>
                <a:ea typeface="Meiryo UI" panose="020B0604030504040204" pitchFamily="50" charset="-128"/>
              </a:rPr>
              <a:t>８．その他</a:t>
            </a:r>
          </a:p>
        </p:txBody>
      </p:sp>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14</a:t>
            </a:fld>
            <a:endParaRPr lang="ja-JP" altLang="en-US"/>
          </a:p>
        </p:txBody>
      </p:sp>
      <p:sp>
        <p:nvSpPr>
          <p:cNvPr id="48" name="コンテンツ プレースホルダー 2">
            <a:extLst>
              <a:ext uri="{FF2B5EF4-FFF2-40B4-BE49-F238E27FC236}">
                <a16:creationId xmlns:a16="http://schemas.microsoft.com/office/drawing/2014/main" id="{CCCA033A-2EE8-498D-AB68-9255781DFF5E}"/>
              </a:ext>
            </a:extLst>
          </p:cNvPr>
          <p:cNvSpPr>
            <a:spLocks noGrp="1"/>
          </p:cNvSpPr>
          <p:nvPr>
            <p:ph idx="1"/>
          </p:nvPr>
        </p:nvSpPr>
        <p:spPr>
          <a:xfrm>
            <a:off x="269033" y="664701"/>
            <a:ext cx="9367934" cy="5627181"/>
          </a:xfr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p>
            <a:pPr marL="0" indent="0">
              <a:buNone/>
            </a:pPr>
            <a:r>
              <a:rPr lang="en-US" altLang="ja-JP" sz="1800" dirty="0">
                <a:solidFill>
                  <a:srgbClr val="FF0000"/>
                </a:solidFill>
                <a:latin typeface="Meiryo UI" panose="020B0604030504040204" pitchFamily="50" charset="-128"/>
                <a:ea typeface="Meiryo UI" panose="020B0604030504040204" pitchFamily="50" charset="-128"/>
              </a:rPr>
              <a:t>※</a:t>
            </a:r>
            <a:r>
              <a:rPr lang="ja-JP" altLang="en-US" sz="1800" dirty="0">
                <a:solidFill>
                  <a:srgbClr val="FF0000"/>
                </a:solidFill>
                <a:latin typeface="Meiryo UI" panose="020B0604030504040204" pitchFamily="50" charset="-128"/>
                <a:ea typeface="Meiryo UI" panose="020B0604030504040204" pitchFamily="50" charset="-128"/>
              </a:rPr>
              <a:t>その他、自由に記載してください。記載する事項がない場合は、本項目は削除して構いません。</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ja-JP" altLang="en-US" sz="18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41709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D066B3B8-E68B-4F2D-B692-362DCA06D0AC}"/>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b="1" dirty="0">
                <a:latin typeface="Meiryo UI" panose="020B0604030504040204" pitchFamily="50" charset="-128"/>
                <a:ea typeface="Meiryo UI" panose="020B0604030504040204" pitchFamily="50" charset="-128"/>
              </a:rPr>
              <a:t>企画提案者の情報</a:t>
            </a:r>
          </a:p>
        </p:txBody>
      </p:sp>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1</a:t>
            </a:fld>
            <a:endParaRPr lang="ja-JP" altLang="en-US"/>
          </a:p>
        </p:txBody>
      </p:sp>
      <p:sp>
        <p:nvSpPr>
          <p:cNvPr id="48" name="コンテンツ プレースホルダー 2">
            <a:extLst>
              <a:ext uri="{FF2B5EF4-FFF2-40B4-BE49-F238E27FC236}">
                <a16:creationId xmlns:a16="http://schemas.microsoft.com/office/drawing/2014/main" id="{CCCA033A-2EE8-498D-AB68-9255781DFF5E}"/>
              </a:ext>
            </a:extLst>
          </p:cNvPr>
          <p:cNvSpPr>
            <a:spLocks noGrp="1"/>
          </p:cNvSpPr>
          <p:nvPr>
            <p:ph idx="1"/>
          </p:nvPr>
        </p:nvSpPr>
        <p:spPr>
          <a:xfrm>
            <a:off x="269033" y="652001"/>
            <a:ext cx="9367934" cy="5249642"/>
          </a:xfr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p>
            <a:r>
              <a:rPr lang="ja-JP" altLang="en-US" sz="1800" dirty="0">
                <a:solidFill>
                  <a:srgbClr val="FF0000"/>
                </a:solidFill>
                <a:latin typeface="Meiryo UI" panose="020B0604030504040204" pitchFamily="50" charset="-128"/>
                <a:ea typeface="Meiryo UI" panose="020B0604030504040204" pitchFamily="50" charset="-128"/>
              </a:rPr>
              <a:t>連名で応募する場合も含め、参画するすべてのプロジェクト実施者の情報を記載してください。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ja-JP" altLang="en-US" sz="1800" dirty="0">
              <a:solidFill>
                <a:srgbClr val="FF0000"/>
              </a:solidFill>
              <a:latin typeface="ＭＳ Ｐゴシック" panose="020B0600070205080204" pitchFamily="50" charset="-128"/>
              <a:ea typeface="ＭＳ Ｐゴシック" panose="020B0600070205080204" pitchFamily="50" charset="-128"/>
            </a:endParaRPr>
          </a:p>
        </p:txBody>
      </p:sp>
      <p:graphicFrame>
        <p:nvGraphicFramePr>
          <p:cNvPr id="11" name="表 10">
            <a:extLst>
              <a:ext uri="{FF2B5EF4-FFF2-40B4-BE49-F238E27FC236}">
                <a16:creationId xmlns:a16="http://schemas.microsoft.com/office/drawing/2014/main" id="{325B5CAB-312B-41D6-8626-D7ADBA8671C1}"/>
              </a:ext>
            </a:extLst>
          </p:cNvPr>
          <p:cNvGraphicFramePr>
            <a:graphicFrameLocks noGrp="1"/>
          </p:cNvGraphicFramePr>
          <p:nvPr>
            <p:extLst>
              <p:ext uri="{D42A27DB-BD31-4B8C-83A1-F6EECF244321}">
                <p14:modId xmlns:p14="http://schemas.microsoft.com/office/powerpoint/2010/main" val="2330734723"/>
              </p:ext>
            </p:extLst>
          </p:nvPr>
        </p:nvGraphicFramePr>
        <p:xfrm>
          <a:off x="823912" y="1387109"/>
          <a:ext cx="8167688" cy="1828800"/>
        </p:xfrm>
        <a:graphic>
          <a:graphicData uri="http://schemas.openxmlformats.org/drawingml/2006/table">
            <a:tbl>
              <a:tblPr firstRow="1" firstCol="1" bandRow="1">
                <a:tableStyleId>{5C22544A-7EE6-4342-B048-85BDC9FD1C3A}</a:tableStyleId>
              </a:tblPr>
              <a:tblGrid>
                <a:gridCol w="1875760">
                  <a:extLst>
                    <a:ext uri="{9D8B030D-6E8A-4147-A177-3AD203B41FA5}">
                      <a16:colId xmlns:a16="http://schemas.microsoft.com/office/drawing/2014/main" val="3915567555"/>
                    </a:ext>
                  </a:extLst>
                </a:gridCol>
                <a:gridCol w="6291928">
                  <a:extLst>
                    <a:ext uri="{9D8B030D-6E8A-4147-A177-3AD203B41FA5}">
                      <a16:colId xmlns:a16="http://schemas.microsoft.com/office/drawing/2014/main" val="3934024063"/>
                    </a:ext>
                  </a:extLst>
                </a:gridCol>
              </a:tblGrid>
              <a:tr h="0">
                <a:tc>
                  <a:txBody>
                    <a:bodyPr/>
                    <a:lstStyle/>
                    <a:p>
                      <a:pPr marL="133350" indent="-133350" algn="just">
                        <a:lnSpc>
                          <a:spcPts val="1800"/>
                        </a:lnSpc>
                        <a:spcAft>
                          <a:spcPts val="0"/>
                        </a:spcAft>
                      </a:pPr>
                      <a:r>
                        <a:rPr lang="ja-JP" sz="1200" dirty="0">
                          <a:solidFill>
                            <a:schemeClr val="tx1"/>
                          </a:solidFill>
                          <a:effectLst/>
                          <a:latin typeface="Meiryo UI" panose="020B0604030504040204" pitchFamily="50" charset="-128"/>
                          <a:ea typeface="Meiryo UI" panose="020B0604030504040204" pitchFamily="50" charset="-128"/>
                        </a:rPr>
                        <a:t>名称</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a:solidFill>
                            <a:schemeClr val="tx1"/>
                          </a:solidFill>
                          <a:effectLst/>
                          <a:latin typeface="Meiryo UI" panose="020B0604030504040204" pitchFamily="50" charset="-128"/>
                          <a:ea typeface="Meiryo UI" panose="020B0604030504040204" pitchFamily="50" charset="-128"/>
                        </a:rPr>
                        <a:t> </a:t>
                      </a:r>
                      <a:endParaRPr lang="ja-JP" sz="120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95071758"/>
                  </a:ext>
                </a:extLst>
              </a:tr>
              <a:tr h="0">
                <a:tc>
                  <a:txBody>
                    <a:bodyPr/>
                    <a:lstStyle/>
                    <a:p>
                      <a:pPr marL="133350" indent="-133350" algn="l">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所在地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3002910"/>
                  </a:ext>
                </a:extLst>
              </a:tr>
              <a:tr h="0">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設立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94579390"/>
                  </a:ext>
                </a:extLst>
              </a:tr>
              <a:tr h="0">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資本金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0665958"/>
                  </a:ext>
                </a:extLst>
              </a:tr>
              <a:tr h="0">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従業員数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83423954"/>
                  </a:ext>
                </a:extLst>
              </a:tr>
              <a:tr h="0">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上場市場</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03863475"/>
                  </a:ext>
                </a:extLst>
              </a:tr>
              <a:tr h="0">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事業内容</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58326476"/>
                  </a:ext>
                </a:extLst>
              </a:tr>
              <a:tr h="0">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ホームページ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49171570"/>
                  </a:ext>
                </a:extLst>
              </a:tr>
            </a:tbl>
          </a:graphicData>
        </a:graphic>
      </p:graphicFrame>
      <p:graphicFrame>
        <p:nvGraphicFramePr>
          <p:cNvPr id="7" name="表 6">
            <a:extLst>
              <a:ext uri="{FF2B5EF4-FFF2-40B4-BE49-F238E27FC236}">
                <a16:creationId xmlns:a16="http://schemas.microsoft.com/office/drawing/2014/main" id="{C3D5CF42-FAEE-4BE8-B88C-A03EF36EE9EB}"/>
              </a:ext>
            </a:extLst>
          </p:cNvPr>
          <p:cNvGraphicFramePr>
            <a:graphicFrameLocks noGrp="1"/>
          </p:cNvGraphicFramePr>
          <p:nvPr>
            <p:extLst>
              <p:ext uri="{D42A27DB-BD31-4B8C-83A1-F6EECF244321}">
                <p14:modId xmlns:p14="http://schemas.microsoft.com/office/powerpoint/2010/main" val="1473693324"/>
              </p:ext>
            </p:extLst>
          </p:nvPr>
        </p:nvGraphicFramePr>
        <p:xfrm>
          <a:off x="823912" y="3460905"/>
          <a:ext cx="8167688" cy="1828800"/>
        </p:xfrm>
        <a:graphic>
          <a:graphicData uri="http://schemas.openxmlformats.org/drawingml/2006/table">
            <a:tbl>
              <a:tblPr firstRow="1" firstCol="1" bandRow="1">
                <a:tableStyleId>{5C22544A-7EE6-4342-B048-85BDC9FD1C3A}</a:tableStyleId>
              </a:tblPr>
              <a:tblGrid>
                <a:gridCol w="1875760">
                  <a:extLst>
                    <a:ext uri="{9D8B030D-6E8A-4147-A177-3AD203B41FA5}">
                      <a16:colId xmlns:a16="http://schemas.microsoft.com/office/drawing/2014/main" val="3915567555"/>
                    </a:ext>
                  </a:extLst>
                </a:gridCol>
                <a:gridCol w="6291928">
                  <a:extLst>
                    <a:ext uri="{9D8B030D-6E8A-4147-A177-3AD203B41FA5}">
                      <a16:colId xmlns:a16="http://schemas.microsoft.com/office/drawing/2014/main" val="3934024063"/>
                    </a:ext>
                  </a:extLst>
                </a:gridCol>
              </a:tblGrid>
              <a:tr h="0">
                <a:tc>
                  <a:txBody>
                    <a:bodyPr/>
                    <a:lstStyle/>
                    <a:p>
                      <a:pPr marL="133350" indent="-133350" algn="just">
                        <a:lnSpc>
                          <a:spcPts val="1800"/>
                        </a:lnSpc>
                        <a:spcAft>
                          <a:spcPts val="0"/>
                        </a:spcAft>
                      </a:pPr>
                      <a:r>
                        <a:rPr lang="ja-JP" sz="1200" dirty="0">
                          <a:solidFill>
                            <a:schemeClr val="tx1"/>
                          </a:solidFill>
                          <a:effectLst/>
                          <a:latin typeface="Meiryo UI" panose="020B0604030504040204" pitchFamily="50" charset="-128"/>
                          <a:ea typeface="Meiryo UI" panose="020B0604030504040204" pitchFamily="50" charset="-128"/>
                        </a:rPr>
                        <a:t>名称</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a:solidFill>
                            <a:schemeClr val="tx1"/>
                          </a:solidFill>
                          <a:effectLst/>
                          <a:latin typeface="Meiryo UI" panose="020B0604030504040204" pitchFamily="50" charset="-128"/>
                          <a:ea typeface="Meiryo UI" panose="020B0604030504040204" pitchFamily="50" charset="-128"/>
                        </a:rPr>
                        <a:t> </a:t>
                      </a:r>
                      <a:endParaRPr lang="ja-JP" sz="120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95071758"/>
                  </a:ext>
                </a:extLst>
              </a:tr>
              <a:tr h="0">
                <a:tc>
                  <a:txBody>
                    <a:bodyPr/>
                    <a:lstStyle/>
                    <a:p>
                      <a:pPr marL="133350" indent="-133350" algn="l">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所在地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3002910"/>
                  </a:ext>
                </a:extLst>
              </a:tr>
              <a:tr h="77804">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設立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94579390"/>
                  </a:ext>
                </a:extLst>
              </a:tr>
              <a:tr h="0">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資本金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0665958"/>
                  </a:ext>
                </a:extLst>
              </a:tr>
              <a:tr h="0">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従業員数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83423954"/>
                  </a:ext>
                </a:extLst>
              </a:tr>
              <a:tr h="0">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上場市場</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03863475"/>
                  </a:ext>
                </a:extLst>
              </a:tr>
              <a:tr h="0">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事業内容</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58326476"/>
                  </a:ext>
                </a:extLst>
              </a:tr>
              <a:tr h="0">
                <a:tc>
                  <a:txBody>
                    <a:bodyPr/>
                    <a:lstStyle/>
                    <a:p>
                      <a:pPr marL="133350" indent="-133350" algn="just">
                        <a:lnSpc>
                          <a:spcPts val="1800"/>
                        </a:lnSpc>
                        <a:spcAft>
                          <a:spcPts val="0"/>
                        </a:spcAft>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ホームページ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33350" indent="139700" algn="just">
                        <a:lnSpc>
                          <a:spcPts val="1800"/>
                        </a:lnSpc>
                        <a:spcAft>
                          <a:spcPts val="0"/>
                        </a:spcAft>
                      </a:pPr>
                      <a:r>
                        <a:rPr lang="en-US" sz="1200" dirty="0">
                          <a:solidFill>
                            <a:schemeClr val="tx1"/>
                          </a:solidFill>
                          <a:effectLst/>
                          <a:latin typeface="Meiryo UI" panose="020B0604030504040204" pitchFamily="50" charset="-128"/>
                          <a:ea typeface="Meiryo UI" panose="020B0604030504040204" pitchFamily="50" charset="-128"/>
                        </a:rPr>
                        <a:t> </a:t>
                      </a:r>
                      <a:endParaRPr lang="ja-JP" sz="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49171570"/>
                  </a:ext>
                </a:extLst>
              </a:tr>
            </a:tbl>
          </a:graphicData>
        </a:graphic>
      </p:graphicFrame>
    </p:spTree>
    <p:extLst>
      <p:ext uri="{BB962C8B-B14F-4D97-AF65-F5344CB8AC3E}">
        <p14:creationId xmlns:p14="http://schemas.microsoft.com/office/powerpoint/2010/main" val="3690313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D066B3B8-E68B-4F2D-B692-362DCA06D0AC}"/>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dirty="0"/>
              <a:t>項目一覧</a:t>
            </a:r>
          </a:p>
        </p:txBody>
      </p:sp>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2</a:t>
            </a:fld>
            <a:endParaRPr lang="ja-JP" altLang="en-US"/>
          </a:p>
        </p:txBody>
      </p:sp>
      <p:sp>
        <p:nvSpPr>
          <p:cNvPr id="3" name="テキスト ボックス 2">
            <a:extLst>
              <a:ext uri="{FF2B5EF4-FFF2-40B4-BE49-F238E27FC236}">
                <a16:creationId xmlns:a16="http://schemas.microsoft.com/office/drawing/2014/main" id="{958FCB4B-6547-462D-A950-44C78197C8EA}"/>
              </a:ext>
            </a:extLst>
          </p:cNvPr>
          <p:cNvSpPr txBox="1"/>
          <p:nvPr/>
        </p:nvSpPr>
        <p:spPr>
          <a:xfrm>
            <a:off x="416681" y="1250066"/>
            <a:ext cx="9284914" cy="3416320"/>
          </a:xfrm>
          <a:prstGeom prst="rect">
            <a:avLst/>
          </a:prstGeom>
          <a:noFill/>
        </p:spPr>
        <p:txBody>
          <a:bodyPr wrap="none" rtlCol="0">
            <a:spAutoFit/>
          </a:bodyPr>
          <a:lstStyle/>
          <a:p>
            <a:r>
              <a:rPr kumimoji="1" lang="ja-JP" altLang="en-US" sz="2400" b="1" dirty="0">
                <a:latin typeface="Meiryo UI" panose="020B0604030504040204" pitchFamily="50" charset="-128"/>
                <a:ea typeface="Meiryo UI" panose="020B0604030504040204" pitchFamily="50" charset="-128"/>
              </a:rPr>
              <a:t>１．プロジェクト概要</a:t>
            </a:r>
            <a:endParaRPr kumimoji="1" lang="en-US" altLang="ja-JP" sz="2400" b="1" dirty="0">
              <a:latin typeface="Meiryo UI" panose="020B0604030504040204" pitchFamily="50" charset="-128"/>
              <a:ea typeface="Meiryo UI" panose="020B0604030504040204" pitchFamily="50" charset="-128"/>
            </a:endParaRPr>
          </a:p>
          <a:p>
            <a:r>
              <a:rPr kumimoji="1" lang="ja-JP" altLang="en-US" sz="2400" b="1" dirty="0">
                <a:latin typeface="Meiryo UI" panose="020B0604030504040204" pitchFamily="50" charset="-128"/>
                <a:ea typeface="Meiryo UI" panose="020B0604030504040204" pitchFamily="50" charset="-128"/>
              </a:rPr>
              <a:t>２．適合性</a:t>
            </a:r>
            <a:endParaRPr kumimoji="1" lang="en-US" altLang="ja-JP" sz="2400" b="1" dirty="0">
              <a:latin typeface="Meiryo UI" panose="020B0604030504040204" pitchFamily="50" charset="-128"/>
              <a:ea typeface="Meiryo UI" panose="020B0604030504040204" pitchFamily="50" charset="-128"/>
            </a:endParaRPr>
          </a:p>
          <a:p>
            <a:r>
              <a:rPr kumimoji="1" lang="ja-JP" altLang="en-US" sz="2400" b="1" dirty="0">
                <a:latin typeface="Meiryo UI" panose="020B0604030504040204" pitchFamily="50" charset="-128"/>
                <a:ea typeface="Meiryo UI" panose="020B0604030504040204" pitchFamily="50" charset="-128"/>
              </a:rPr>
              <a:t>３．有効性</a:t>
            </a:r>
            <a:endParaRPr kumimoji="1" lang="en-US" altLang="ja-JP" sz="2400" b="1" dirty="0">
              <a:latin typeface="Meiryo UI" panose="020B0604030504040204" pitchFamily="50" charset="-128"/>
              <a:ea typeface="Meiryo UI" panose="020B0604030504040204" pitchFamily="50" charset="-128"/>
            </a:endParaRPr>
          </a:p>
          <a:p>
            <a:r>
              <a:rPr kumimoji="1" lang="ja-JP" altLang="en-US" sz="2400" b="1" dirty="0">
                <a:latin typeface="Meiryo UI" panose="020B0604030504040204" pitchFamily="50" charset="-128"/>
                <a:ea typeface="Meiryo UI" panose="020B0604030504040204" pitchFamily="50" charset="-128"/>
              </a:rPr>
              <a:t>４．具体性</a:t>
            </a:r>
            <a:endParaRPr kumimoji="1" lang="en-US" altLang="ja-JP" sz="2400" b="1" dirty="0">
              <a:latin typeface="Meiryo UI" panose="020B0604030504040204" pitchFamily="50" charset="-128"/>
              <a:ea typeface="Meiryo UI" panose="020B0604030504040204" pitchFamily="50" charset="-128"/>
            </a:endParaRPr>
          </a:p>
          <a:p>
            <a:r>
              <a:rPr kumimoji="1" lang="ja-JP" altLang="en-US" sz="2400" b="1" dirty="0">
                <a:latin typeface="Meiryo UI" panose="020B0604030504040204" pitchFamily="50" charset="-128"/>
                <a:ea typeface="Meiryo UI" panose="020B0604030504040204" pitchFamily="50" charset="-128"/>
              </a:rPr>
              <a:t>５．実現性</a:t>
            </a:r>
            <a:endParaRPr kumimoji="1" lang="en-US" altLang="ja-JP" sz="2400" b="1" dirty="0">
              <a:latin typeface="Meiryo UI" panose="020B0604030504040204" pitchFamily="50" charset="-128"/>
              <a:ea typeface="Meiryo UI" panose="020B0604030504040204" pitchFamily="50" charset="-128"/>
            </a:endParaRPr>
          </a:p>
          <a:p>
            <a:r>
              <a:rPr kumimoji="1" lang="ja-JP" altLang="en-US" sz="2400" b="1" dirty="0">
                <a:latin typeface="Meiryo UI" panose="020B0604030504040204" pitchFamily="50" charset="-128"/>
                <a:ea typeface="Meiryo UI" panose="020B0604030504040204" pitchFamily="50" charset="-128"/>
              </a:rPr>
              <a:t>６．安全性</a:t>
            </a:r>
            <a:endParaRPr kumimoji="1" lang="en-US" altLang="ja-JP" sz="2400" b="1" dirty="0">
              <a:latin typeface="Meiryo UI" panose="020B0604030504040204" pitchFamily="50" charset="-128"/>
              <a:ea typeface="Meiryo UI" panose="020B0604030504040204" pitchFamily="50" charset="-128"/>
            </a:endParaRPr>
          </a:p>
          <a:p>
            <a:r>
              <a:rPr kumimoji="1" lang="ja-JP" altLang="en-US" sz="2400" b="1" dirty="0">
                <a:latin typeface="Meiryo UI" panose="020B0604030504040204" pitchFamily="50" charset="-128"/>
                <a:ea typeface="Meiryo UI" panose="020B0604030504040204" pitchFamily="50" charset="-128"/>
              </a:rPr>
              <a:t>７．発展性</a:t>
            </a:r>
            <a:endParaRPr kumimoji="1" lang="en-US" altLang="ja-JP" sz="2400" b="1" dirty="0">
              <a:latin typeface="Meiryo UI" panose="020B0604030504040204" pitchFamily="50" charset="-128"/>
              <a:ea typeface="Meiryo UI" panose="020B0604030504040204" pitchFamily="50" charset="-128"/>
            </a:endParaRPr>
          </a:p>
          <a:p>
            <a:r>
              <a:rPr kumimoji="1" lang="ja-JP" altLang="en-US" sz="2400" b="1" dirty="0">
                <a:latin typeface="Meiryo UI" panose="020B0604030504040204" pitchFamily="50" charset="-128"/>
                <a:ea typeface="Meiryo UI" panose="020B0604030504040204" pitchFamily="50" charset="-128"/>
              </a:rPr>
              <a:t>８．その他</a:t>
            </a:r>
            <a:endParaRPr kumimoji="1" lang="en-US" altLang="ja-JP" sz="2400" b="1" dirty="0">
              <a:latin typeface="Meiryo UI" panose="020B0604030504040204" pitchFamily="50" charset="-128"/>
              <a:ea typeface="Meiryo UI" panose="020B0604030504040204" pitchFamily="50" charset="-128"/>
            </a:endParaRPr>
          </a:p>
          <a:p>
            <a:r>
              <a:rPr kumimoji="1" lang="en-US" altLang="ja-JP" sz="2400" dirty="0">
                <a:latin typeface="Meiryo UI" panose="020B0604030504040204" pitchFamily="50" charset="-128"/>
                <a:ea typeface="Meiryo UI" panose="020B0604030504040204" pitchFamily="50" charset="-128"/>
              </a:rPr>
              <a:t>※</a:t>
            </a:r>
            <a:r>
              <a:rPr kumimoji="1" lang="ja-JP" altLang="en-US" sz="2400" dirty="0">
                <a:latin typeface="Meiryo UI" panose="020B0604030504040204" pitchFamily="50" charset="-128"/>
                <a:ea typeface="Meiryo UI" panose="020B0604030504040204" pitchFamily="50" charset="-128"/>
              </a:rPr>
              <a:t>記載欄が不足する場合は必要に応じて記載欄及びページを追加すること</a:t>
            </a:r>
          </a:p>
        </p:txBody>
      </p:sp>
      <p:sp>
        <p:nvSpPr>
          <p:cNvPr id="5" name="コンテンツ プレースホルダー 2">
            <a:extLst>
              <a:ext uri="{FF2B5EF4-FFF2-40B4-BE49-F238E27FC236}">
                <a16:creationId xmlns:a16="http://schemas.microsoft.com/office/drawing/2014/main" id="{91D7F519-2916-4858-9BA0-08F6F356320C}"/>
              </a:ext>
            </a:extLst>
          </p:cNvPr>
          <p:cNvSpPr>
            <a:spLocks noGrp="1"/>
          </p:cNvSpPr>
          <p:nvPr>
            <p:ph idx="1"/>
          </p:nvPr>
        </p:nvSpPr>
        <p:spPr>
          <a:xfrm>
            <a:off x="269033" y="652001"/>
            <a:ext cx="9367934" cy="5627181"/>
          </a:xfr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ja-JP" altLang="en-US" sz="1800" dirty="0">
              <a:solidFill>
                <a:srgbClr val="FF0000"/>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903485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D066B3B8-E68B-4F2D-B692-362DCA06D0AC}"/>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b="1" dirty="0">
                <a:latin typeface="Meiryo UI" panose="020B0604030504040204" pitchFamily="50" charset="-128"/>
                <a:ea typeface="Meiryo UI" panose="020B0604030504040204" pitchFamily="50" charset="-128"/>
              </a:rPr>
              <a:t>１．プロジェクト概要</a:t>
            </a:r>
          </a:p>
        </p:txBody>
      </p:sp>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3</a:t>
            </a:fld>
            <a:endParaRPr lang="ja-JP" altLang="en-US"/>
          </a:p>
        </p:txBody>
      </p:sp>
      <p:sp>
        <p:nvSpPr>
          <p:cNvPr id="48" name="コンテンツ プレースホルダー 2">
            <a:extLst>
              <a:ext uri="{FF2B5EF4-FFF2-40B4-BE49-F238E27FC236}">
                <a16:creationId xmlns:a16="http://schemas.microsoft.com/office/drawing/2014/main" id="{CCCA033A-2EE8-498D-AB68-9255781DFF5E}"/>
              </a:ext>
            </a:extLst>
          </p:cNvPr>
          <p:cNvSpPr>
            <a:spLocks noGrp="1"/>
          </p:cNvSpPr>
          <p:nvPr>
            <p:ph idx="1"/>
          </p:nvPr>
        </p:nvSpPr>
        <p:spPr>
          <a:xfrm>
            <a:off x="269033" y="664701"/>
            <a:ext cx="9367934" cy="3416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indent="0">
              <a:buNone/>
            </a:pPr>
            <a:r>
              <a:rPr lang="ja-JP" altLang="en-US" sz="1800" dirty="0">
                <a:latin typeface="Meiryo UI" panose="020B0604030504040204" pitchFamily="50" charset="-128"/>
                <a:ea typeface="Meiryo UI" panose="020B0604030504040204" pitchFamily="50" charset="-128"/>
              </a:rPr>
              <a:t>１－１．テーマ・プロジェクト名</a:t>
            </a:r>
          </a:p>
        </p:txBody>
      </p:sp>
      <p:sp>
        <p:nvSpPr>
          <p:cNvPr id="7" name="コンテンツ プレースホルダー 2">
            <a:extLst>
              <a:ext uri="{FF2B5EF4-FFF2-40B4-BE49-F238E27FC236}">
                <a16:creationId xmlns:a16="http://schemas.microsoft.com/office/drawing/2014/main" id="{405EB6DC-696E-4BD6-80A3-3EC2B038DED3}"/>
              </a:ext>
            </a:extLst>
          </p:cNvPr>
          <p:cNvSpPr txBox="1">
            <a:spLocks/>
          </p:cNvSpPr>
          <p:nvPr/>
        </p:nvSpPr>
        <p:spPr bwMode="auto">
          <a:xfrm>
            <a:off x="269033" y="1004960"/>
            <a:ext cx="9367934" cy="71917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914400" eaLnBrk="1" hangingPunct="1"/>
            <a:r>
              <a:rPr lang="ja-JP" altLang="en-US" sz="1800" dirty="0">
                <a:solidFill>
                  <a:srgbClr val="FF0000"/>
                </a:solidFill>
                <a:latin typeface="Meiryo UI" panose="020B0604030504040204" pitchFamily="50" charset="-128"/>
                <a:ea typeface="Meiryo UI" panose="020B0604030504040204" pitchFamily="50" charset="-128"/>
              </a:rPr>
              <a:t>今回提案するテーマ・プロジェクトの具体的な名称を記載してください。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None/>
            </a:pPr>
            <a:r>
              <a:rPr lang="ja-JP" altLang="en-US" sz="1800" dirty="0">
                <a:solidFill>
                  <a:srgbClr val="FF0000"/>
                </a:solidFill>
                <a:latin typeface="Meiryo UI" panose="020B0604030504040204" pitchFamily="50" charset="-128"/>
                <a:ea typeface="Meiryo UI" panose="020B0604030504040204" pitchFamily="50" charset="-128"/>
              </a:rPr>
              <a:t>　例）</a:t>
            </a:r>
            <a:r>
              <a:rPr lang="en-US" altLang="ja-JP" sz="1800" dirty="0">
                <a:solidFill>
                  <a:srgbClr val="FF0000"/>
                </a:solidFill>
                <a:latin typeface="Meiryo UI" panose="020B0604030504040204" pitchFamily="50" charset="-128"/>
                <a:ea typeface="Meiryo UI" panose="020B0604030504040204" pitchFamily="50" charset="-128"/>
              </a:rPr>
              <a:t>【</a:t>
            </a:r>
            <a:r>
              <a:rPr lang="ja-JP" altLang="en-US" sz="1800" dirty="0">
                <a:solidFill>
                  <a:srgbClr val="FF0000"/>
                </a:solidFill>
                <a:latin typeface="Meiryo UI" panose="020B0604030504040204" pitchFamily="50" charset="-128"/>
                <a:ea typeface="Meiryo UI" panose="020B0604030504040204" pitchFamily="50" charset="-128"/>
              </a:rPr>
              <a:t>防災情報</a:t>
            </a:r>
            <a:r>
              <a:rPr lang="en-US" altLang="ja-JP" sz="1800" dirty="0">
                <a:solidFill>
                  <a:srgbClr val="FF0000"/>
                </a:solidFill>
                <a:latin typeface="Meiryo UI" panose="020B0604030504040204" pitchFamily="50" charset="-128"/>
                <a:ea typeface="Meiryo UI" panose="020B0604030504040204" pitchFamily="50" charset="-128"/>
              </a:rPr>
              <a:t>】</a:t>
            </a:r>
            <a:r>
              <a:rPr lang="ja-JP" altLang="en-US" sz="1800" dirty="0">
                <a:solidFill>
                  <a:srgbClr val="FF0000"/>
                </a:solidFill>
                <a:latin typeface="Meiryo UI" panose="020B0604030504040204" pitchFamily="50" charset="-128"/>
                <a:ea typeface="Meiryo UI" panose="020B0604030504040204" pitchFamily="50" charset="-128"/>
              </a:rPr>
              <a:t>　</a:t>
            </a:r>
            <a:r>
              <a:rPr lang="ja-JP" altLang="ja-JP" sz="1800" dirty="0">
                <a:solidFill>
                  <a:srgbClr val="FF0000"/>
                </a:solidFill>
                <a:latin typeface="Meiryo UI" panose="020B0604030504040204" pitchFamily="50" charset="-128"/>
                <a:ea typeface="Meiryo UI" panose="020B0604030504040204" pitchFamily="50" charset="-128"/>
              </a:rPr>
              <a:t>降雨量等から予測される浸水範囲のシミュレーション</a:t>
            </a:r>
            <a:endParaRPr lang="en-US" altLang="ja-JP" sz="1800" dirty="0">
              <a:solidFill>
                <a:srgbClr val="FF0000"/>
              </a:solidFill>
              <a:latin typeface="Meiryo UI" panose="020B0604030504040204" pitchFamily="50" charset="-128"/>
              <a:ea typeface="Meiryo UI" panose="020B0604030504040204" pitchFamily="50" charset="-128"/>
            </a:endParaRPr>
          </a:p>
        </p:txBody>
      </p:sp>
      <p:sp>
        <p:nvSpPr>
          <p:cNvPr id="8" name="コンテンツ プレースホルダー 2">
            <a:extLst>
              <a:ext uri="{FF2B5EF4-FFF2-40B4-BE49-F238E27FC236}">
                <a16:creationId xmlns:a16="http://schemas.microsoft.com/office/drawing/2014/main" id="{DE3B0C86-EE4F-424A-8C6E-82B650EED04B}"/>
              </a:ext>
            </a:extLst>
          </p:cNvPr>
          <p:cNvSpPr txBox="1">
            <a:spLocks/>
          </p:cNvSpPr>
          <p:nvPr/>
        </p:nvSpPr>
        <p:spPr bwMode="auto">
          <a:xfrm>
            <a:off x="269033" y="2178924"/>
            <a:ext cx="9367934"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defTabSz="914400" eaLnBrk="1" hangingPunct="1">
              <a:buFont typeface="Arial" panose="020B0604020202020204" pitchFamily="34" charset="0"/>
              <a:buNone/>
            </a:pPr>
            <a:r>
              <a:rPr lang="ja-JP" altLang="en-US" sz="1800" dirty="0">
                <a:latin typeface="Meiryo UI" panose="020B0604030504040204" pitchFamily="50" charset="-128"/>
                <a:ea typeface="Meiryo UI" panose="020B0604030504040204" pitchFamily="50" charset="-128"/>
              </a:rPr>
              <a:t>１－２．プロジェクトの概要</a:t>
            </a:r>
          </a:p>
        </p:txBody>
      </p:sp>
      <p:sp>
        <p:nvSpPr>
          <p:cNvPr id="9" name="コンテンツ プレースホルダー 2">
            <a:extLst>
              <a:ext uri="{FF2B5EF4-FFF2-40B4-BE49-F238E27FC236}">
                <a16:creationId xmlns:a16="http://schemas.microsoft.com/office/drawing/2014/main" id="{E4BFC151-31A3-4BC3-BA9C-A4879BB9A4B1}"/>
              </a:ext>
            </a:extLst>
          </p:cNvPr>
          <p:cNvSpPr txBox="1">
            <a:spLocks/>
          </p:cNvSpPr>
          <p:nvPr/>
        </p:nvSpPr>
        <p:spPr bwMode="auto">
          <a:xfrm>
            <a:off x="269033" y="2544583"/>
            <a:ext cx="9367934" cy="3739485"/>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914400" eaLnBrk="1" hangingPunct="1"/>
            <a:r>
              <a:rPr lang="ja-JP" altLang="en-US" sz="1800" dirty="0">
                <a:solidFill>
                  <a:srgbClr val="FF0000"/>
                </a:solidFill>
                <a:latin typeface="Meiryo UI" panose="020B0604030504040204" pitchFamily="50" charset="-128"/>
                <a:ea typeface="Meiryo UI" panose="020B0604030504040204" pitchFamily="50" charset="-128"/>
              </a:rPr>
              <a:t>今回提案するプロジェクトの概要を具体的に記載してください。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62395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4</a:t>
            </a:fld>
            <a:endParaRPr lang="ja-JP" altLang="en-US"/>
          </a:p>
        </p:txBody>
      </p:sp>
      <p:sp>
        <p:nvSpPr>
          <p:cNvPr id="48" name="コンテンツ プレースホルダー 2">
            <a:extLst>
              <a:ext uri="{FF2B5EF4-FFF2-40B4-BE49-F238E27FC236}">
                <a16:creationId xmlns:a16="http://schemas.microsoft.com/office/drawing/2014/main" id="{CCCA033A-2EE8-498D-AB68-9255781DFF5E}"/>
              </a:ext>
            </a:extLst>
          </p:cNvPr>
          <p:cNvSpPr>
            <a:spLocks noGrp="1"/>
          </p:cNvSpPr>
          <p:nvPr>
            <p:ph idx="1"/>
          </p:nvPr>
        </p:nvSpPr>
        <p:spPr>
          <a:xfrm>
            <a:off x="269033" y="631548"/>
            <a:ext cx="9367934" cy="5765681"/>
          </a:xfr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p>
            <a:r>
              <a:rPr lang="ja-JP" altLang="ja-JP" sz="1800" dirty="0">
                <a:solidFill>
                  <a:srgbClr val="FF0000"/>
                </a:solidFill>
                <a:latin typeface="Meiryo UI" panose="020B0604030504040204" pitchFamily="50" charset="-128"/>
                <a:ea typeface="Meiryo UI" panose="020B0604030504040204" pitchFamily="50" charset="-128"/>
              </a:rPr>
              <a:t>本事業の目的・内容を十分に理解できているか</a:t>
            </a:r>
            <a:r>
              <a:rPr lang="ja-JP" altLang="en-US" sz="1800" dirty="0">
                <a:solidFill>
                  <a:srgbClr val="FF0000"/>
                </a:solidFill>
                <a:latin typeface="Meiryo UI" panose="020B0604030504040204" pitchFamily="50" charset="-128"/>
                <a:ea typeface="Meiryo UI" panose="020B0604030504040204" pitchFamily="50" charset="-128"/>
              </a:rPr>
              <a:t>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ＭＳ Ｐゴシック" panose="020B0600070205080204" pitchFamily="50" charset="-128"/>
              <a:ea typeface="ＭＳ Ｐゴシック" panose="020B0600070205080204" pitchFamily="50" charset="-128"/>
            </a:endParaRPr>
          </a:p>
          <a:p>
            <a:pPr marL="0" indent="0">
              <a:buNone/>
            </a:pPr>
            <a:endParaRPr lang="ja-JP" altLang="en-US" sz="1800" dirty="0">
              <a:latin typeface="ＭＳ Ｐゴシック" panose="020B0600070205080204" pitchFamily="50" charset="-128"/>
              <a:ea typeface="ＭＳ Ｐゴシック" panose="020B0600070205080204" pitchFamily="50" charset="-128"/>
            </a:endParaRPr>
          </a:p>
          <a:p>
            <a:pPr marL="0" indent="0">
              <a:buNone/>
            </a:pPr>
            <a:endParaRPr lang="en-US" altLang="ja-JP" sz="1800" dirty="0">
              <a:latin typeface="ＭＳ Ｐゴシック" panose="020B0600070205080204" pitchFamily="50" charset="-128"/>
              <a:ea typeface="ＭＳ Ｐゴシック" panose="020B0600070205080204" pitchFamily="50" charset="-128"/>
            </a:endParaRPr>
          </a:p>
          <a:p>
            <a:pPr marL="0" indent="0">
              <a:buNone/>
            </a:pPr>
            <a:endParaRPr lang="en-US" altLang="ja-JP" sz="1800" dirty="0">
              <a:latin typeface="ＭＳ Ｐゴシック" panose="020B0600070205080204" pitchFamily="50" charset="-128"/>
              <a:ea typeface="ＭＳ Ｐゴシック" panose="020B0600070205080204" pitchFamily="50" charset="-128"/>
            </a:endParaRPr>
          </a:p>
          <a:p>
            <a:pPr marL="0" indent="0">
              <a:buNone/>
            </a:pPr>
            <a:endParaRPr lang="en-US" altLang="ja-JP" sz="1800" dirty="0">
              <a:latin typeface="ＭＳ Ｐゴシック" panose="020B0600070205080204" pitchFamily="50" charset="-128"/>
              <a:ea typeface="ＭＳ Ｐゴシック" panose="020B0600070205080204" pitchFamily="50" charset="-128"/>
            </a:endParaRPr>
          </a:p>
          <a:p>
            <a:pPr marL="0" indent="0">
              <a:buNone/>
            </a:pPr>
            <a:endParaRPr lang="en-US" altLang="ja-JP" sz="1800" dirty="0">
              <a:latin typeface="ＭＳ Ｐゴシック" panose="020B0600070205080204" pitchFamily="50" charset="-128"/>
              <a:ea typeface="ＭＳ Ｐゴシック" panose="020B0600070205080204" pitchFamily="50" charset="-128"/>
            </a:endParaRPr>
          </a:p>
          <a:p>
            <a:pPr marL="0" indent="0">
              <a:buNone/>
            </a:pPr>
            <a:endParaRPr lang="en-US" altLang="ja-JP" sz="1800" dirty="0">
              <a:latin typeface="ＭＳ Ｐゴシック" panose="020B0600070205080204" pitchFamily="50" charset="-128"/>
              <a:ea typeface="ＭＳ Ｐゴシック" panose="020B0600070205080204" pitchFamily="50" charset="-128"/>
            </a:endParaRPr>
          </a:p>
          <a:p>
            <a:pPr marL="0" indent="0">
              <a:buNone/>
            </a:pPr>
            <a:endParaRPr lang="en-US" altLang="ja-JP" sz="1800" dirty="0">
              <a:latin typeface="ＭＳ Ｐゴシック" panose="020B0600070205080204" pitchFamily="50" charset="-128"/>
              <a:ea typeface="ＭＳ Ｐゴシック" panose="020B0600070205080204" pitchFamily="50" charset="-128"/>
            </a:endParaRPr>
          </a:p>
          <a:p>
            <a:pPr marL="0" indent="0">
              <a:buNone/>
            </a:pPr>
            <a:endParaRPr lang="en-US" altLang="ja-JP" sz="1800" dirty="0">
              <a:latin typeface="ＭＳ Ｐゴシック" panose="020B0600070205080204" pitchFamily="50" charset="-128"/>
              <a:ea typeface="ＭＳ Ｐゴシック" panose="020B0600070205080204" pitchFamily="50" charset="-128"/>
            </a:endParaRPr>
          </a:p>
          <a:p>
            <a:pPr marL="0" indent="0">
              <a:buNone/>
            </a:pPr>
            <a:endParaRPr lang="en-US" altLang="ja-JP" sz="1800" dirty="0">
              <a:latin typeface="ＭＳ Ｐゴシック" panose="020B0600070205080204" pitchFamily="50" charset="-128"/>
              <a:ea typeface="ＭＳ Ｐゴシック" panose="020B0600070205080204" pitchFamily="50" charset="-128"/>
            </a:endParaRPr>
          </a:p>
          <a:p>
            <a:pPr marL="0" indent="0">
              <a:buNone/>
            </a:pPr>
            <a:endParaRPr lang="en-US" altLang="ja-JP" sz="1800" dirty="0">
              <a:latin typeface="ＭＳ Ｐゴシック" panose="020B0600070205080204" pitchFamily="50" charset="-128"/>
              <a:ea typeface="ＭＳ Ｐゴシック" panose="020B0600070205080204" pitchFamily="50" charset="-128"/>
            </a:endParaRPr>
          </a:p>
          <a:p>
            <a:pPr marL="0" indent="0">
              <a:buNone/>
            </a:pPr>
            <a:endParaRPr lang="ja-JP" altLang="en-US" sz="1800" dirty="0">
              <a:latin typeface="ＭＳ Ｐゴシック" panose="020B0600070205080204" pitchFamily="50" charset="-128"/>
              <a:ea typeface="ＭＳ Ｐゴシック" panose="020B0600070205080204" pitchFamily="50" charset="-128"/>
            </a:endParaRPr>
          </a:p>
        </p:txBody>
      </p:sp>
      <p:sp>
        <p:nvSpPr>
          <p:cNvPr id="6" name="タイトル 9">
            <a:extLst>
              <a:ext uri="{FF2B5EF4-FFF2-40B4-BE49-F238E27FC236}">
                <a16:creationId xmlns:a16="http://schemas.microsoft.com/office/drawing/2014/main" id="{E91B0998-0D79-420F-8214-1885BFAFE06E}"/>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b="1" dirty="0">
                <a:latin typeface="Meiryo UI" panose="020B0604030504040204" pitchFamily="50" charset="-128"/>
                <a:ea typeface="Meiryo UI" panose="020B0604030504040204" pitchFamily="50" charset="-128"/>
              </a:rPr>
              <a:t>２．適合性</a:t>
            </a:r>
          </a:p>
        </p:txBody>
      </p:sp>
    </p:spTree>
    <p:extLst>
      <p:ext uri="{BB962C8B-B14F-4D97-AF65-F5344CB8AC3E}">
        <p14:creationId xmlns:p14="http://schemas.microsoft.com/office/powerpoint/2010/main" val="1421863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D066B3B8-E68B-4F2D-B692-362DCA06D0AC}"/>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b="1" dirty="0">
                <a:latin typeface="Meiryo UI" panose="020B0604030504040204" pitchFamily="50" charset="-128"/>
                <a:ea typeface="Meiryo UI" panose="020B0604030504040204" pitchFamily="50" charset="-128"/>
              </a:rPr>
              <a:t>３．有効性</a:t>
            </a:r>
          </a:p>
        </p:txBody>
      </p:sp>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5</a:t>
            </a:fld>
            <a:endParaRPr lang="ja-JP" altLang="en-US"/>
          </a:p>
        </p:txBody>
      </p:sp>
      <p:sp>
        <p:nvSpPr>
          <p:cNvPr id="7" name="コンテンツ プレースホルダー 2">
            <a:extLst>
              <a:ext uri="{FF2B5EF4-FFF2-40B4-BE49-F238E27FC236}">
                <a16:creationId xmlns:a16="http://schemas.microsoft.com/office/drawing/2014/main" id="{405EB6DC-696E-4BD6-80A3-3EC2B038DED3}"/>
              </a:ext>
            </a:extLst>
          </p:cNvPr>
          <p:cNvSpPr txBox="1">
            <a:spLocks/>
          </p:cNvSpPr>
          <p:nvPr/>
        </p:nvSpPr>
        <p:spPr bwMode="auto">
          <a:xfrm>
            <a:off x="269033" y="643968"/>
            <a:ext cx="9367934" cy="4238083"/>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914400" eaLnBrk="1" hangingPunct="1"/>
            <a:r>
              <a:rPr lang="ja-JP" altLang="en-US" sz="1800" dirty="0">
                <a:solidFill>
                  <a:srgbClr val="FF0000"/>
                </a:solidFill>
                <a:latin typeface="Meiryo UI" panose="020B0604030504040204" pitchFamily="50" charset="-128"/>
                <a:ea typeface="Meiryo UI" panose="020B0604030504040204" pitchFamily="50" charset="-128"/>
              </a:rPr>
              <a:t>提案されたプロジェクトの実施内容は、事業の目的・各テーマの狙いを果たす上で、有効な提案か記載してください。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pPr defTabSz="914400" eaLnBrk="1" hangingPunct="1"/>
            <a:r>
              <a:rPr lang="ja-JP" altLang="en-US" sz="1800" dirty="0">
                <a:solidFill>
                  <a:srgbClr val="FF0000"/>
                </a:solidFill>
                <a:latin typeface="Meiryo UI" panose="020B0604030504040204" pitchFamily="50" charset="-128"/>
                <a:ea typeface="Meiryo UI" panose="020B0604030504040204" pitchFamily="50" charset="-128"/>
              </a:rPr>
              <a:t>プロジェクト実施内容や利用するデータについて</a:t>
            </a:r>
            <a:r>
              <a:rPr lang="ja-JP" altLang="en-US" sz="1800" dirty="0" smtClean="0">
                <a:solidFill>
                  <a:srgbClr val="FF0000"/>
                </a:solidFill>
                <a:latin typeface="Meiryo UI" panose="020B0604030504040204" pitchFamily="50" charset="-128"/>
                <a:ea typeface="Meiryo UI" panose="020B0604030504040204" pitchFamily="50" charset="-128"/>
              </a:rPr>
              <a:t>、募集要項等</a:t>
            </a:r>
            <a:r>
              <a:rPr lang="ja-JP" altLang="en-US" sz="1800" dirty="0">
                <a:solidFill>
                  <a:srgbClr val="FF0000"/>
                </a:solidFill>
                <a:latin typeface="Meiryo UI" panose="020B0604030504040204" pitchFamily="50" charset="-128"/>
                <a:ea typeface="Meiryo UI" panose="020B0604030504040204" pitchFamily="50" charset="-128"/>
              </a:rPr>
              <a:t>で定める条件等に合致しているか記載してください</a:t>
            </a:r>
            <a:r>
              <a:rPr lang="ja-JP" altLang="en-US" sz="1800" dirty="0" smtClean="0">
                <a:solidFill>
                  <a:srgbClr val="FF0000"/>
                </a:solidFill>
                <a:latin typeface="Meiryo UI" panose="020B0604030504040204" pitchFamily="50" charset="-128"/>
                <a:ea typeface="Meiryo UI" panose="020B0604030504040204" pitchFamily="50" charset="-128"/>
              </a:rPr>
              <a:t>。</a:t>
            </a:r>
            <a:endParaRPr lang="en-US" altLang="ja-JP" sz="1800" dirty="0" smtClean="0">
              <a:solidFill>
                <a:srgbClr val="FF0000"/>
              </a:solidFill>
              <a:latin typeface="Meiryo UI" panose="020B0604030504040204" pitchFamily="50" charset="-128"/>
              <a:ea typeface="Meiryo UI" panose="020B0604030504040204" pitchFamily="50" charset="-128"/>
            </a:endParaRPr>
          </a:p>
          <a:p>
            <a:pPr marL="0" indent="0" defTabSz="914400" eaLnBrk="1" hangingPunct="1">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None/>
            </a:pPr>
            <a:endParaRPr lang="en-US" altLang="ja-JP" sz="18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9269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D066B3B8-E68B-4F2D-B692-362DCA06D0AC}"/>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b="1" dirty="0">
                <a:latin typeface="Meiryo UI" panose="020B0604030504040204" pitchFamily="50" charset="-128"/>
                <a:ea typeface="Meiryo UI" panose="020B0604030504040204" pitchFamily="50" charset="-128"/>
              </a:rPr>
              <a:t>４．具体性</a:t>
            </a:r>
          </a:p>
        </p:txBody>
      </p:sp>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6</a:t>
            </a:fld>
            <a:endParaRPr lang="ja-JP" altLang="en-US"/>
          </a:p>
        </p:txBody>
      </p:sp>
      <p:sp>
        <p:nvSpPr>
          <p:cNvPr id="48" name="コンテンツ プレースホルダー 2">
            <a:extLst>
              <a:ext uri="{FF2B5EF4-FFF2-40B4-BE49-F238E27FC236}">
                <a16:creationId xmlns:a16="http://schemas.microsoft.com/office/drawing/2014/main" id="{CCCA033A-2EE8-498D-AB68-9255781DFF5E}"/>
              </a:ext>
            </a:extLst>
          </p:cNvPr>
          <p:cNvSpPr>
            <a:spLocks noGrp="1"/>
          </p:cNvSpPr>
          <p:nvPr>
            <p:ph idx="1"/>
          </p:nvPr>
        </p:nvSpPr>
        <p:spPr>
          <a:xfrm>
            <a:off x="269033" y="583676"/>
            <a:ext cx="9367934" cy="3416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indent="0">
              <a:buNone/>
            </a:pPr>
            <a:r>
              <a:rPr lang="ja-JP" altLang="en-US" sz="1800" dirty="0">
                <a:latin typeface="Meiryo UI" panose="020B0604030504040204" pitchFamily="50" charset="-128"/>
                <a:ea typeface="Meiryo UI" panose="020B0604030504040204" pitchFamily="50" charset="-128"/>
              </a:rPr>
              <a:t>４－１．プロジェクト内容</a:t>
            </a:r>
          </a:p>
        </p:txBody>
      </p:sp>
      <p:sp>
        <p:nvSpPr>
          <p:cNvPr id="7" name="コンテンツ プレースホルダー 2">
            <a:extLst>
              <a:ext uri="{FF2B5EF4-FFF2-40B4-BE49-F238E27FC236}">
                <a16:creationId xmlns:a16="http://schemas.microsoft.com/office/drawing/2014/main" id="{405EB6DC-696E-4BD6-80A3-3EC2B038DED3}"/>
              </a:ext>
            </a:extLst>
          </p:cNvPr>
          <p:cNvSpPr txBox="1">
            <a:spLocks/>
          </p:cNvSpPr>
          <p:nvPr/>
        </p:nvSpPr>
        <p:spPr bwMode="auto">
          <a:xfrm>
            <a:off x="269033" y="900785"/>
            <a:ext cx="9367934" cy="537070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800" dirty="0">
                <a:solidFill>
                  <a:srgbClr val="FF0000"/>
                </a:solidFill>
                <a:latin typeface="Meiryo UI" panose="020B0604030504040204" pitchFamily="50" charset="-128"/>
                <a:ea typeface="Meiryo UI" panose="020B0604030504040204" pitchFamily="50" charset="-128"/>
              </a:rPr>
              <a:t>提案されたプロジェクトを実施する上で、必要となるデータや構築するサービス、その他の取組を具体的に記載してください。</a:t>
            </a:r>
          </a:p>
          <a:p>
            <a:pPr marL="0" indent="0">
              <a:buNone/>
            </a:pPr>
            <a:r>
              <a:rPr lang="ja-JP" altLang="en-US" sz="1800" dirty="0">
                <a:solidFill>
                  <a:srgbClr val="FF0000"/>
                </a:solidFill>
                <a:latin typeface="Meiryo UI" panose="020B0604030504040204" pitchFamily="50" charset="-128"/>
                <a:ea typeface="Meiryo UI" panose="020B0604030504040204" pitchFamily="50" charset="-128"/>
              </a:rPr>
              <a:t>　　－プロジェクトの意義（検証目的、プロジェクトによる成果等）</a:t>
            </a:r>
          </a:p>
          <a:p>
            <a:pPr marL="0" indent="0">
              <a:buNone/>
            </a:pPr>
            <a:r>
              <a:rPr lang="ja-JP" altLang="en-US" sz="1800" dirty="0">
                <a:solidFill>
                  <a:srgbClr val="FF0000"/>
                </a:solidFill>
                <a:latin typeface="Meiryo UI" panose="020B0604030504040204" pitchFamily="50" charset="-128"/>
                <a:ea typeface="Meiryo UI" panose="020B0604030504040204" pitchFamily="50" charset="-128"/>
              </a:rPr>
              <a:t>　　－プロジェクトの実施概要（選択したテーマ、実施エリア、使用するデータ、</a:t>
            </a:r>
            <a:r>
              <a:rPr lang="en-US" altLang="ja-JP" sz="1800" dirty="0">
                <a:solidFill>
                  <a:srgbClr val="FF0000"/>
                </a:solidFill>
                <a:latin typeface="Meiryo UI" panose="020B0604030504040204" pitchFamily="50" charset="-128"/>
                <a:ea typeface="Meiryo UI" panose="020B0604030504040204" pitchFamily="50" charset="-128"/>
              </a:rPr>
              <a:t/>
            </a:r>
            <a:br>
              <a:rPr lang="en-US" altLang="ja-JP" sz="1800" dirty="0">
                <a:solidFill>
                  <a:srgbClr val="FF0000"/>
                </a:solidFill>
                <a:latin typeface="Meiryo UI" panose="020B0604030504040204" pitchFamily="50" charset="-128"/>
                <a:ea typeface="Meiryo UI" panose="020B0604030504040204" pitchFamily="50" charset="-128"/>
              </a:rPr>
            </a:br>
            <a:r>
              <a:rPr lang="ja-JP" altLang="en-US" sz="1800" dirty="0">
                <a:solidFill>
                  <a:srgbClr val="FF0000"/>
                </a:solidFill>
                <a:latin typeface="Meiryo UI" panose="020B0604030504040204" pitchFamily="50" charset="-128"/>
                <a:ea typeface="Meiryo UI" panose="020B0604030504040204" pitchFamily="50" charset="-128"/>
              </a:rPr>
              <a:t>　　　　シミュレーション内容（アルゴリズムを含む）、サービス内容等）</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endParaRPr lang="en-US" altLang="ja-JP" sz="1800" dirty="0">
              <a:solidFill>
                <a:srgbClr val="FF0000"/>
              </a:solidFill>
              <a:latin typeface="Meiryo UI" panose="020B0604030504040204" pitchFamily="50" charset="-128"/>
              <a:ea typeface="Meiryo UI" panose="020B0604030504040204" pitchFamily="50" charset="-128"/>
            </a:endParaRPr>
          </a:p>
          <a:p>
            <a:endParaRPr lang="en-US" altLang="ja-JP" sz="1800" dirty="0">
              <a:solidFill>
                <a:srgbClr val="FF0000"/>
              </a:solidFill>
              <a:latin typeface="Meiryo UI" panose="020B0604030504040204" pitchFamily="50" charset="-128"/>
              <a:ea typeface="Meiryo UI" panose="020B0604030504040204" pitchFamily="50" charset="-128"/>
            </a:endParaRPr>
          </a:p>
          <a:p>
            <a:endParaRPr lang="en-US" altLang="ja-JP" sz="1800" dirty="0">
              <a:solidFill>
                <a:srgbClr val="FF0000"/>
              </a:solidFill>
              <a:latin typeface="Meiryo UI" panose="020B0604030504040204" pitchFamily="50" charset="-128"/>
              <a:ea typeface="Meiryo UI" panose="020B0604030504040204" pitchFamily="50" charset="-128"/>
            </a:endParaRPr>
          </a:p>
          <a:p>
            <a:endParaRPr lang="en-US" altLang="ja-JP" sz="1800" dirty="0">
              <a:solidFill>
                <a:srgbClr val="FF0000"/>
              </a:solidFill>
              <a:latin typeface="Meiryo UI" panose="020B0604030504040204" pitchFamily="50" charset="-128"/>
              <a:ea typeface="Meiryo UI" panose="020B0604030504040204" pitchFamily="50" charset="-128"/>
            </a:endParaRPr>
          </a:p>
          <a:p>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50966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7</a:t>
            </a:fld>
            <a:endParaRPr lang="ja-JP" altLang="en-US"/>
          </a:p>
        </p:txBody>
      </p:sp>
      <p:sp>
        <p:nvSpPr>
          <p:cNvPr id="48" name="コンテンツ プレースホルダー 2">
            <a:extLst>
              <a:ext uri="{FF2B5EF4-FFF2-40B4-BE49-F238E27FC236}">
                <a16:creationId xmlns:a16="http://schemas.microsoft.com/office/drawing/2014/main" id="{CCCA033A-2EE8-498D-AB68-9255781DFF5E}"/>
              </a:ext>
            </a:extLst>
          </p:cNvPr>
          <p:cNvSpPr>
            <a:spLocks noGrp="1"/>
          </p:cNvSpPr>
          <p:nvPr>
            <p:ph idx="1"/>
          </p:nvPr>
        </p:nvSpPr>
        <p:spPr>
          <a:xfrm>
            <a:off x="269033" y="643607"/>
            <a:ext cx="9367934" cy="3416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indent="0">
              <a:buNone/>
            </a:pPr>
            <a:r>
              <a:rPr lang="ja-JP" altLang="en-US" sz="1800" dirty="0">
                <a:latin typeface="Meiryo UI" panose="020B0604030504040204" pitchFamily="50" charset="-128"/>
                <a:ea typeface="Meiryo UI" panose="020B0604030504040204" pitchFamily="50" charset="-128"/>
              </a:rPr>
              <a:t>４－２．プロジェクトの実施体制</a:t>
            </a:r>
          </a:p>
        </p:txBody>
      </p:sp>
      <p:sp>
        <p:nvSpPr>
          <p:cNvPr id="7" name="コンテンツ プレースホルダー 2">
            <a:extLst>
              <a:ext uri="{FF2B5EF4-FFF2-40B4-BE49-F238E27FC236}">
                <a16:creationId xmlns:a16="http://schemas.microsoft.com/office/drawing/2014/main" id="{405EB6DC-696E-4BD6-80A3-3EC2B038DED3}"/>
              </a:ext>
            </a:extLst>
          </p:cNvPr>
          <p:cNvSpPr txBox="1">
            <a:spLocks/>
          </p:cNvSpPr>
          <p:nvPr/>
        </p:nvSpPr>
        <p:spPr bwMode="auto">
          <a:xfrm>
            <a:off x="269033" y="1055760"/>
            <a:ext cx="9367934" cy="524964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914400" eaLnBrk="1" hangingPunct="1"/>
            <a:r>
              <a:rPr lang="ja-JP" altLang="en-US" sz="1800" dirty="0">
                <a:solidFill>
                  <a:srgbClr val="FF0000"/>
                </a:solidFill>
                <a:latin typeface="Meiryo UI" panose="020B0604030504040204" pitchFamily="50" charset="-128"/>
                <a:ea typeface="Meiryo UI" panose="020B0604030504040204" pitchFamily="50" charset="-128"/>
              </a:rPr>
              <a:t>プロジェクトを実施するにあたっての役割分担を一覧表や組織図等で記載してください。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r>
              <a:rPr lang="ja-JP" altLang="en-US" sz="1800" dirty="0">
                <a:solidFill>
                  <a:srgbClr val="FF0000"/>
                </a:solidFill>
                <a:latin typeface="Meiryo UI" panose="020B0604030504040204" pitchFamily="50" charset="-128"/>
                <a:ea typeface="Meiryo UI" panose="020B0604030504040204" pitchFamily="50" charset="-128"/>
              </a:rPr>
              <a:t>　例）</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b="1"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defTabSz="914400" eaLnBrk="1" hangingPunct="1">
              <a:buFont typeface="Arial" panose="020B0604020202020204" pitchFamily="34" charset="0"/>
              <a:buNone/>
            </a:pPr>
            <a:endParaRPr lang="en-US" altLang="ja-JP" sz="1800" dirty="0">
              <a:solidFill>
                <a:srgbClr val="FF0000"/>
              </a:solidFill>
              <a:latin typeface="Meiryo UI" panose="020B0604030504040204" pitchFamily="50" charset="-128"/>
              <a:ea typeface="Meiryo UI" panose="020B0604030504040204" pitchFamily="50" charset="-128"/>
            </a:endParaRPr>
          </a:p>
        </p:txBody>
      </p:sp>
      <p:graphicFrame>
        <p:nvGraphicFramePr>
          <p:cNvPr id="11" name="表 10">
            <a:extLst>
              <a:ext uri="{FF2B5EF4-FFF2-40B4-BE49-F238E27FC236}">
                <a16:creationId xmlns:a16="http://schemas.microsoft.com/office/drawing/2014/main" id="{9B1E4AE9-9F43-435E-B1A5-77592F6505CB}"/>
              </a:ext>
            </a:extLst>
          </p:cNvPr>
          <p:cNvGraphicFramePr>
            <a:graphicFrameLocks noGrp="1"/>
          </p:cNvGraphicFramePr>
          <p:nvPr>
            <p:extLst>
              <p:ext uri="{D42A27DB-BD31-4B8C-83A1-F6EECF244321}">
                <p14:modId xmlns:p14="http://schemas.microsoft.com/office/powerpoint/2010/main" val="2035318223"/>
              </p:ext>
            </p:extLst>
          </p:nvPr>
        </p:nvGraphicFramePr>
        <p:xfrm>
          <a:off x="872363" y="1454241"/>
          <a:ext cx="8313674" cy="1478280"/>
        </p:xfrm>
        <a:graphic>
          <a:graphicData uri="http://schemas.openxmlformats.org/drawingml/2006/table">
            <a:tbl>
              <a:tblPr firstRow="1" bandRow="1">
                <a:tableStyleId>{5940675A-B579-460E-94D1-54222C63F5DA}</a:tableStyleId>
              </a:tblPr>
              <a:tblGrid>
                <a:gridCol w="2226437">
                  <a:extLst>
                    <a:ext uri="{9D8B030D-6E8A-4147-A177-3AD203B41FA5}">
                      <a16:colId xmlns:a16="http://schemas.microsoft.com/office/drawing/2014/main" val="3083338089"/>
                    </a:ext>
                  </a:extLst>
                </a:gridCol>
                <a:gridCol w="2057400">
                  <a:extLst>
                    <a:ext uri="{9D8B030D-6E8A-4147-A177-3AD203B41FA5}">
                      <a16:colId xmlns:a16="http://schemas.microsoft.com/office/drawing/2014/main" val="1965634617"/>
                    </a:ext>
                  </a:extLst>
                </a:gridCol>
                <a:gridCol w="4029837">
                  <a:extLst>
                    <a:ext uri="{9D8B030D-6E8A-4147-A177-3AD203B41FA5}">
                      <a16:colId xmlns:a16="http://schemas.microsoft.com/office/drawing/2014/main" val="83562731"/>
                    </a:ext>
                  </a:extLst>
                </a:gridCol>
              </a:tblGrid>
              <a:tr h="185228">
                <a:tc>
                  <a:txBody>
                    <a:bodyPr/>
                    <a:lstStyle/>
                    <a:p>
                      <a:r>
                        <a:rPr kumimoji="1" lang="ja-JP" altLang="en-US" dirty="0">
                          <a:solidFill>
                            <a:srgbClr val="FF0000"/>
                          </a:solidFill>
                          <a:latin typeface="Meiryo UI" panose="020B0604030504040204" pitchFamily="50" charset="-128"/>
                          <a:ea typeface="Meiryo UI" panose="020B0604030504040204" pitchFamily="50" charset="-128"/>
                        </a:rPr>
                        <a:t>プロジェクト実施者名</a:t>
                      </a:r>
                    </a:p>
                  </a:txBody>
                  <a:tcPr/>
                </a:tc>
                <a:tc>
                  <a:txBody>
                    <a:bodyPr/>
                    <a:lstStyle/>
                    <a:p>
                      <a:r>
                        <a:rPr kumimoji="1" lang="ja-JP" altLang="en-US" dirty="0">
                          <a:solidFill>
                            <a:srgbClr val="FF0000"/>
                          </a:solidFill>
                          <a:latin typeface="Meiryo UI" panose="020B0604030504040204" pitchFamily="50" charset="-128"/>
                          <a:ea typeface="Meiryo UI" panose="020B0604030504040204" pitchFamily="50" charset="-128"/>
                        </a:rPr>
                        <a:t>役割</a:t>
                      </a:r>
                    </a:p>
                  </a:txBody>
                  <a:tcPr/>
                </a:tc>
                <a:tc>
                  <a:txBody>
                    <a:bodyPr/>
                    <a:lstStyle/>
                    <a:p>
                      <a:r>
                        <a:rPr kumimoji="1" lang="ja-JP" altLang="en-US" dirty="0">
                          <a:solidFill>
                            <a:srgbClr val="FF0000"/>
                          </a:solidFill>
                          <a:latin typeface="Meiryo UI" panose="020B0604030504040204" pitchFamily="50" charset="-128"/>
                          <a:ea typeface="Meiryo UI" panose="020B0604030504040204" pitchFamily="50" charset="-128"/>
                        </a:rPr>
                        <a:t>業務の範囲</a:t>
                      </a:r>
                    </a:p>
                  </a:txBody>
                  <a:tcPr/>
                </a:tc>
                <a:extLst>
                  <a:ext uri="{0D108BD9-81ED-4DB2-BD59-A6C34878D82A}">
                    <a16:rowId xmlns:a16="http://schemas.microsoft.com/office/drawing/2014/main" val="21166724"/>
                  </a:ext>
                </a:extLst>
              </a:tr>
              <a:tr h="370840">
                <a:tc>
                  <a:txBody>
                    <a:bodyPr/>
                    <a:lstStyle/>
                    <a:p>
                      <a:r>
                        <a:rPr kumimoji="1" lang="ja-JP" altLang="en-US" dirty="0">
                          <a:solidFill>
                            <a:srgbClr val="FF0000"/>
                          </a:solidFill>
                          <a:latin typeface="Meiryo UI" panose="020B0604030504040204" pitchFamily="50" charset="-128"/>
                          <a:ea typeface="Meiryo UI" panose="020B0604030504040204" pitchFamily="50" charset="-128"/>
                        </a:rPr>
                        <a:t>プロジェクト実施者</a:t>
                      </a:r>
                      <a:r>
                        <a:rPr kumimoji="1" lang="en-US" altLang="ja-JP" dirty="0">
                          <a:solidFill>
                            <a:srgbClr val="FF0000"/>
                          </a:solidFill>
                          <a:latin typeface="Meiryo UI" panose="020B0604030504040204" pitchFamily="50" charset="-128"/>
                          <a:ea typeface="Meiryo UI" panose="020B0604030504040204" pitchFamily="50" charset="-128"/>
                        </a:rPr>
                        <a:t>A</a:t>
                      </a:r>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r>
                        <a:rPr kumimoji="1" lang="ja-JP" altLang="en-US" dirty="0">
                          <a:solidFill>
                            <a:srgbClr val="FF0000"/>
                          </a:solidFill>
                          <a:latin typeface="Meiryo UI" panose="020B0604030504040204" pitchFamily="50" charset="-128"/>
                          <a:ea typeface="Meiryo UI" panose="020B0604030504040204" pitchFamily="50" charset="-128"/>
                        </a:rPr>
                        <a:t>実施主体（代表）</a:t>
                      </a: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038456490"/>
                  </a:ext>
                </a:extLst>
              </a:tr>
              <a:tr h="370840">
                <a:tc>
                  <a:txBody>
                    <a:bodyPr/>
                    <a:lstStyle/>
                    <a:p>
                      <a:r>
                        <a:rPr kumimoji="1" lang="ja-JP" altLang="en-US" dirty="0">
                          <a:solidFill>
                            <a:srgbClr val="FF0000"/>
                          </a:solidFill>
                          <a:latin typeface="Meiryo UI" panose="020B0604030504040204" pitchFamily="50" charset="-128"/>
                          <a:ea typeface="Meiryo UI" panose="020B0604030504040204" pitchFamily="50" charset="-128"/>
                        </a:rPr>
                        <a:t>プロジェクト実施者</a:t>
                      </a:r>
                      <a:r>
                        <a:rPr kumimoji="1" lang="en-US" altLang="ja-JP" dirty="0">
                          <a:solidFill>
                            <a:srgbClr val="FF0000"/>
                          </a:solidFill>
                          <a:latin typeface="Meiryo UI" panose="020B0604030504040204" pitchFamily="50" charset="-128"/>
                          <a:ea typeface="Meiryo UI" panose="020B0604030504040204" pitchFamily="50" charset="-128"/>
                        </a:rPr>
                        <a:t>B</a:t>
                      </a:r>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617878053"/>
                  </a:ext>
                </a:extLst>
              </a:tr>
              <a:tr h="370840">
                <a:tc>
                  <a:txBody>
                    <a:bodyPr/>
                    <a:lstStyle/>
                    <a:p>
                      <a:r>
                        <a:rPr kumimoji="1" lang="ja-JP" altLang="en-US" dirty="0">
                          <a:solidFill>
                            <a:srgbClr val="FF0000"/>
                          </a:solidFill>
                          <a:latin typeface="Meiryo UI" panose="020B0604030504040204" pitchFamily="50" charset="-128"/>
                          <a:ea typeface="Meiryo UI" panose="020B0604030504040204" pitchFamily="50" charset="-128"/>
                        </a:rPr>
                        <a:t>プロジェクト実施者</a:t>
                      </a:r>
                      <a:r>
                        <a:rPr kumimoji="1" lang="en-US" altLang="ja-JP" dirty="0">
                          <a:solidFill>
                            <a:srgbClr val="FF0000"/>
                          </a:solidFill>
                          <a:latin typeface="Meiryo UI" panose="020B0604030504040204" pitchFamily="50" charset="-128"/>
                          <a:ea typeface="Meiryo UI" panose="020B0604030504040204" pitchFamily="50" charset="-128"/>
                        </a:rPr>
                        <a:t>C</a:t>
                      </a:r>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805353770"/>
                  </a:ext>
                </a:extLst>
              </a:tr>
            </a:tbl>
          </a:graphicData>
        </a:graphic>
      </p:graphicFrame>
      <p:graphicFrame>
        <p:nvGraphicFramePr>
          <p:cNvPr id="3" name="図表 2">
            <a:extLst>
              <a:ext uri="{FF2B5EF4-FFF2-40B4-BE49-F238E27FC236}">
                <a16:creationId xmlns:a16="http://schemas.microsoft.com/office/drawing/2014/main" id="{92492777-1CFE-408E-9C93-BA473B73FE82}"/>
              </a:ext>
            </a:extLst>
          </p:cNvPr>
          <p:cNvGraphicFramePr/>
          <p:nvPr>
            <p:extLst>
              <p:ext uri="{D42A27DB-BD31-4B8C-83A1-F6EECF244321}">
                <p14:modId xmlns:p14="http://schemas.microsoft.com/office/powerpoint/2010/main" val="3495321151"/>
              </p:ext>
            </p:extLst>
          </p:nvPr>
        </p:nvGraphicFramePr>
        <p:xfrm>
          <a:off x="872363" y="3119995"/>
          <a:ext cx="8313674" cy="29946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タイトル 9">
            <a:extLst>
              <a:ext uri="{FF2B5EF4-FFF2-40B4-BE49-F238E27FC236}">
                <a16:creationId xmlns:a16="http://schemas.microsoft.com/office/drawing/2014/main" id="{FDCD27AD-BD2B-429E-A95B-962769E92377}"/>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b="1" dirty="0">
                <a:latin typeface="Meiryo UI" panose="020B0604030504040204" pitchFamily="50" charset="-128"/>
                <a:ea typeface="Meiryo UI" panose="020B0604030504040204" pitchFamily="50" charset="-128"/>
              </a:rPr>
              <a:t>４．具体性</a:t>
            </a:r>
          </a:p>
        </p:txBody>
      </p:sp>
    </p:spTree>
    <p:extLst>
      <p:ext uri="{BB962C8B-B14F-4D97-AF65-F5344CB8AC3E}">
        <p14:creationId xmlns:p14="http://schemas.microsoft.com/office/powerpoint/2010/main" val="2850304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D230D4F-78B6-44C0-94DC-6E103A962342}"/>
              </a:ext>
            </a:extLst>
          </p:cNvPr>
          <p:cNvSpPr>
            <a:spLocks noGrp="1"/>
          </p:cNvSpPr>
          <p:nvPr>
            <p:ph type="sldNum" sz="quarter" idx="12"/>
          </p:nvPr>
        </p:nvSpPr>
        <p:spPr/>
        <p:txBody>
          <a:bodyPr/>
          <a:lstStyle/>
          <a:p>
            <a:pPr>
              <a:defRPr/>
            </a:pPr>
            <a:fld id="{96BA3565-E867-44AF-9D39-29D41BFB608A}" type="slidenum">
              <a:rPr lang="ja-JP" altLang="en-US" smtClean="0"/>
              <a:pPr>
                <a:defRPr/>
              </a:pPr>
              <a:t>8</a:t>
            </a:fld>
            <a:endParaRPr lang="ja-JP" altLang="en-US"/>
          </a:p>
        </p:txBody>
      </p:sp>
      <p:sp>
        <p:nvSpPr>
          <p:cNvPr id="7" name="コンテンツ プレースホルダー 2">
            <a:extLst>
              <a:ext uri="{FF2B5EF4-FFF2-40B4-BE49-F238E27FC236}">
                <a16:creationId xmlns:a16="http://schemas.microsoft.com/office/drawing/2014/main" id="{405EB6DC-696E-4BD6-80A3-3EC2B038DED3}"/>
              </a:ext>
            </a:extLst>
          </p:cNvPr>
          <p:cNvSpPr txBox="1">
            <a:spLocks/>
          </p:cNvSpPr>
          <p:nvPr/>
        </p:nvSpPr>
        <p:spPr bwMode="auto">
          <a:xfrm>
            <a:off x="269033" y="984387"/>
            <a:ext cx="9367934" cy="537070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spAutoFit/>
          </a:bodyPr>
          <a:lst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800" dirty="0">
                <a:solidFill>
                  <a:srgbClr val="FF0000"/>
                </a:solidFill>
                <a:latin typeface="Meiryo UI" panose="020B0604030504040204" pitchFamily="50" charset="-128"/>
                <a:ea typeface="Meiryo UI" panose="020B0604030504040204" pitchFamily="50" charset="-128"/>
              </a:rPr>
              <a:t>プロジェクトの課題設定・企画、データ収集・加工・分析、サービス設計・開発、利活用促進、効果検証に関する工程計画を週次で記載してください（公募段階から準備を始める場合は、それを含む形で作成してください）。</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r>
              <a:rPr lang="ja-JP" altLang="en-US" sz="1800" dirty="0">
                <a:solidFill>
                  <a:srgbClr val="FF0000"/>
                </a:solidFill>
                <a:latin typeface="Meiryo UI" panose="020B0604030504040204" pitchFamily="50" charset="-128"/>
                <a:ea typeface="Meiryo UI" panose="020B0604030504040204" pitchFamily="50" charset="-128"/>
              </a:rPr>
              <a:t>　例）</a:t>
            </a: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a:p>
            <a:pPr marL="0" indent="0">
              <a:buNone/>
            </a:pPr>
            <a:endParaRPr lang="en-US" altLang="ja-JP" sz="1800" dirty="0">
              <a:solidFill>
                <a:srgbClr val="FF0000"/>
              </a:solidFill>
              <a:latin typeface="Meiryo UI" panose="020B0604030504040204" pitchFamily="50" charset="-128"/>
              <a:ea typeface="Meiryo UI" panose="020B0604030504040204" pitchFamily="50" charset="-128"/>
            </a:endParaRPr>
          </a:p>
        </p:txBody>
      </p:sp>
      <p:graphicFrame>
        <p:nvGraphicFramePr>
          <p:cNvPr id="8" name="表 7">
            <a:extLst>
              <a:ext uri="{FF2B5EF4-FFF2-40B4-BE49-F238E27FC236}">
                <a16:creationId xmlns:a16="http://schemas.microsoft.com/office/drawing/2014/main" id="{408D6E59-FCB3-44AE-B471-D93A3AC7F8D5}"/>
              </a:ext>
            </a:extLst>
          </p:cNvPr>
          <p:cNvGraphicFramePr>
            <a:graphicFrameLocks noGrp="1"/>
          </p:cNvGraphicFramePr>
          <p:nvPr>
            <p:extLst>
              <p:ext uri="{D42A27DB-BD31-4B8C-83A1-F6EECF244321}">
                <p14:modId xmlns:p14="http://schemas.microsoft.com/office/powerpoint/2010/main" val="2826141582"/>
              </p:ext>
            </p:extLst>
          </p:nvPr>
        </p:nvGraphicFramePr>
        <p:xfrm>
          <a:off x="439838" y="2213202"/>
          <a:ext cx="9115408" cy="2956560"/>
        </p:xfrm>
        <a:graphic>
          <a:graphicData uri="http://schemas.openxmlformats.org/drawingml/2006/table">
            <a:tbl>
              <a:tblPr firstRow="1" bandRow="1">
                <a:tableStyleId>{5940675A-B579-460E-94D1-54222C63F5DA}</a:tableStyleId>
              </a:tblPr>
              <a:tblGrid>
                <a:gridCol w="1785427">
                  <a:extLst>
                    <a:ext uri="{9D8B030D-6E8A-4147-A177-3AD203B41FA5}">
                      <a16:colId xmlns:a16="http://schemas.microsoft.com/office/drawing/2014/main" val="3083338089"/>
                    </a:ext>
                  </a:extLst>
                </a:gridCol>
                <a:gridCol w="412074">
                  <a:extLst>
                    <a:ext uri="{9D8B030D-6E8A-4147-A177-3AD203B41FA5}">
                      <a16:colId xmlns:a16="http://schemas.microsoft.com/office/drawing/2014/main" val="1965634617"/>
                    </a:ext>
                  </a:extLst>
                </a:gridCol>
                <a:gridCol w="412073">
                  <a:extLst>
                    <a:ext uri="{9D8B030D-6E8A-4147-A177-3AD203B41FA5}">
                      <a16:colId xmlns:a16="http://schemas.microsoft.com/office/drawing/2014/main" val="760885236"/>
                    </a:ext>
                  </a:extLst>
                </a:gridCol>
                <a:gridCol w="412074">
                  <a:extLst>
                    <a:ext uri="{9D8B030D-6E8A-4147-A177-3AD203B41FA5}">
                      <a16:colId xmlns:a16="http://schemas.microsoft.com/office/drawing/2014/main" val="1059119756"/>
                    </a:ext>
                  </a:extLst>
                </a:gridCol>
                <a:gridCol w="412073">
                  <a:extLst>
                    <a:ext uri="{9D8B030D-6E8A-4147-A177-3AD203B41FA5}">
                      <a16:colId xmlns:a16="http://schemas.microsoft.com/office/drawing/2014/main" val="888943726"/>
                    </a:ext>
                  </a:extLst>
                </a:gridCol>
                <a:gridCol w="412074">
                  <a:extLst>
                    <a:ext uri="{9D8B030D-6E8A-4147-A177-3AD203B41FA5}">
                      <a16:colId xmlns:a16="http://schemas.microsoft.com/office/drawing/2014/main" val="1286000250"/>
                    </a:ext>
                  </a:extLst>
                </a:gridCol>
                <a:gridCol w="412074">
                  <a:extLst>
                    <a:ext uri="{9D8B030D-6E8A-4147-A177-3AD203B41FA5}">
                      <a16:colId xmlns:a16="http://schemas.microsoft.com/office/drawing/2014/main" val="653060724"/>
                    </a:ext>
                  </a:extLst>
                </a:gridCol>
                <a:gridCol w="412073">
                  <a:extLst>
                    <a:ext uri="{9D8B030D-6E8A-4147-A177-3AD203B41FA5}">
                      <a16:colId xmlns:a16="http://schemas.microsoft.com/office/drawing/2014/main" val="748257769"/>
                    </a:ext>
                  </a:extLst>
                </a:gridCol>
                <a:gridCol w="412074">
                  <a:extLst>
                    <a:ext uri="{9D8B030D-6E8A-4147-A177-3AD203B41FA5}">
                      <a16:colId xmlns:a16="http://schemas.microsoft.com/office/drawing/2014/main" val="2858667735"/>
                    </a:ext>
                  </a:extLst>
                </a:gridCol>
                <a:gridCol w="412073">
                  <a:extLst>
                    <a:ext uri="{9D8B030D-6E8A-4147-A177-3AD203B41FA5}">
                      <a16:colId xmlns:a16="http://schemas.microsoft.com/office/drawing/2014/main" val="2287970205"/>
                    </a:ext>
                  </a:extLst>
                </a:gridCol>
                <a:gridCol w="412074">
                  <a:extLst>
                    <a:ext uri="{9D8B030D-6E8A-4147-A177-3AD203B41FA5}">
                      <a16:colId xmlns:a16="http://schemas.microsoft.com/office/drawing/2014/main" val="1439276568"/>
                    </a:ext>
                  </a:extLst>
                </a:gridCol>
                <a:gridCol w="516019">
                  <a:extLst>
                    <a:ext uri="{9D8B030D-6E8A-4147-A177-3AD203B41FA5}">
                      <a16:colId xmlns:a16="http://schemas.microsoft.com/office/drawing/2014/main" val="881481355"/>
                    </a:ext>
                  </a:extLst>
                </a:gridCol>
                <a:gridCol w="503124">
                  <a:extLst>
                    <a:ext uri="{9D8B030D-6E8A-4147-A177-3AD203B41FA5}">
                      <a16:colId xmlns:a16="http://schemas.microsoft.com/office/drawing/2014/main" val="2716570815"/>
                    </a:ext>
                  </a:extLst>
                </a:gridCol>
                <a:gridCol w="541808">
                  <a:extLst>
                    <a:ext uri="{9D8B030D-6E8A-4147-A177-3AD203B41FA5}">
                      <a16:colId xmlns:a16="http://schemas.microsoft.com/office/drawing/2014/main" val="3387788535"/>
                    </a:ext>
                  </a:extLst>
                </a:gridCol>
                <a:gridCol w="412073">
                  <a:extLst>
                    <a:ext uri="{9D8B030D-6E8A-4147-A177-3AD203B41FA5}">
                      <a16:colId xmlns:a16="http://schemas.microsoft.com/office/drawing/2014/main" val="64076664"/>
                    </a:ext>
                  </a:extLst>
                </a:gridCol>
                <a:gridCol w="412074">
                  <a:extLst>
                    <a:ext uri="{9D8B030D-6E8A-4147-A177-3AD203B41FA5}">
                      <a16:colId xmlns:a16="http://schemas.microsoft.com/office/drawing/2014/main" val="1452962823"/>
                    </a:ext>
                  </a:extLst>
                </a:gridCol>
                <a:gridCol w="412073">
                  <a:extLst>
                    <a:ext uri="{9D8B030D-6E8A-4147-A177-3AD203B41FA5}">
                      <a16:colId xmlns:a16="http://schemas.microsoft.com/office/drawing/2014/main" val="72014726"/>
                    </a:ext>
                  </a:extLst>
                </a:gridCol>
                <a:gridCol w="412074">
                  <a:extLst>
                    <a:ext uri="{9D8B030D-6E8A-4147-A177-3AD203B41FA5}">
                      <a16:colId xmlns:a16="http://schemas.microsoft.com/office/drawing/2014/main" val="2924415926"/>
                    </a:ext>
                  </a:extLst>
                </a:gridCol>
              </a:tblGrid>
              <a:tr h="0">
                <a:tc rowSpan="2">
                  <a:txBody>
                    <a:bodyPr/>
                    <a:lstStyle/>
                    <a:p>
                      <a:pPr algn="ctr"/>
                      <a:r>
                        <a:rPr kumimoji="1" lang="ja-JP" altLang="en-US" dirty="0">
                          <a:solidFill>
                            <a:srgbClr val="FF0000"/>
                          </a:solidFill>
                          <a:latin typeface="Meiryo UI" panose="020B0604030504040204" pitchFamily="50" charset="-128"/>
                          <a:ea typeface="Meiryo UI" panose="020B0604030504040204" pitchFamily="50" charset="-128"/>
                        </a:rPr>
                        <a:t>実施項目</a:t>
                      </a:r>
                    </a:p>
                  </a:txBody>
                  <a:tcPr/>
                </a:tc>
                <a:tc gridSpan="17">
                  <a:txBody>
                    <a:bodyPr/>
                    <a:lstStyle/>
                    <a:p>
                      <a:pPr algn="ctr"/>
                      <a:r>
                        <a:rPr lang="ja-JP" altLang="en-US" dirty="0">
                          <a:solidFill>
                            <a:srgbClr val="FF0000"/>
                          </a:solidFill>
                          <a:latin typeface="Meiryo UI" panose="020B0604030504040204" pitchFamily="50" charset="-128"/>
                          <a:ea typeface="Meiryo UI" panose="020B0604030504040204" pitchFamily="50" charset="-128"/>
                        </a:rPr>
                        <a:t>令和２年</a:t>
                      </a: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13352605"/>
                  </a:ext>
                </a:extLst>
              </a:tr>
              <a:tr h="0">
                <a:tc vMerge="1">
                  <a:txBody>
                    <a:bodyPr/>
                    <a:lstStyle/>
                    <a:p>
                      <a:endParaRPr kumimoji="1" lang="ja-JP" altLang="en-US" dirty="0">
                        <a:solidFill>
                          <a:srgbClr val="FF0000"/>
                        </a:solidFill>
                      </a:endParaRPr>
                    </a:p>
                  </a:txBody>
                  <a:tcPr/>
                </a:tc>
                <a:tc gridSpan="5">
                  <a:txBody>
                    <a:bodyPr/>
                    <a:lstStyle/>
                    <a:p>
                      <a:pPr algn="ctr"/>
                      <a:r>
                        <a:rPr lang="ja-JP" altLang="en-US" dirty="0">
                          <a:solidFill>
                            <a:srgbClr val="FF0000"/>
                          </a:solidFill>
                          <a:latin typeface="Meiryo UI" panose="020B0604030504040204" pitchFamily="50" charset="-128"/>
                          <a:ea typeface="Meiryo UI" panose="020B0604030504040204" pitchFamily="50" charset="-128"/>
                        </a:rPr>
                        <a:t>８</a:t>
                      </a: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lang="ja-JP" altLang="en-US" dirty="0">
                          <a:solidFill>
                            <a:srgbClr val="FF0000"/>
                          </a:solidFill>
                          <a:latin typeface="Meiryo UI" panose="020B0604030504040204" pitchFamily="50" charset="-128"/>
                          <a:ea typeface="Meiryo UI" panose="020B0604030504040204" pitchFamily="50" charset="-128"/>
                        </a:rPr>
                        <a:t>９</a:t>
                      </a:r>
                      <a:endParaRPr kumimoji="1" lang="ja-JP" altLang="en-US" dirty="0"/>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lang="ja-JP" altLang="en-US" dirty="0">
                          <a:solidFill>
                            <a:srgbClr val="FF0000"/>
                          </a:solidFill>
                          <a:latin typeface="Meiryo UI" panose="020B0604030504040204" pitchFamily="50" charset="-128"/>
                          <a:ea typeface="Meiryo UI" panose="020B0604030504040204" pitchFamily="50" charset="-128"/>
                        </a:rPr>
                        <a:t>１０</a:t>
                      </a:r>
                      <a:endParaRPr kumimoji="1" lang="ja-JP" altLang="en-US" dirty="0"/>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lang="ja-JP" altLang="en-US" dirty="0">
                          <a:solidFill>
                            <a:srgbClr val="FF0000"/>
                          </a:solidFill>
                          <a:latin typeface="Meiryo UI" panose="020B0604030504040204" pitchFamily="50" charset="-128"/>
                          <a:ea typeface="Meiryo UI" panose="020B0604030504040204" pitchFamily="50" charset="-128"/>
                        </a:rPr>
                        <a:t>１１</a:t>
                      </a:r>
                      <a:endParaRPr kumimoji="1" lang="ja-JP" altLang="en-US" dirty="0"/>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1166724"/>
                  </a:ext>
                </a:extLst>
              </a:tr>
              <a:tr h="370840">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3</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10</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17</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24</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31</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7</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14</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21</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28</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5</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12</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19</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26</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2</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9</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16</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23</a:t>
                      </a:r>
                      <a:endParaRPr kumimoji="1" lang="ja-JP" altLang="en-US" sz="1400" dirty="0">
                        <a:solidFill>
                          <a:srgbClr val="FF0000"/>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264573125"/>
                  </a:ext>
                </a:extLst>
              </a:tr>
              <a:tr h="370840">
                <a:tc>
                  <a:txBody>
                    <a:bodyPr/>
                    <a:lstStyle/>
                    <a:p>
                      <a:r>
                        <a:rPr kumimoji="1" lang="en-US" altLang="ja-JP" dirty="0">
                          <a:solidFill>
                            <a:srgbClr val="FF0000"/>
                          </a:solidFill>
                          <a:latin typeface="Meiryo UI" panose="020B0604030504040204" pitchFamily="50" charset="-128"/>
                          <a:ea typeface="Meiryo UI" panose="020B0604030504040204" pitchFamily="50" charset="-128"/>
                        </a:rPr>
                        <a:t>1.</a:t>
                      </a:r>
                      <a:r>
                        <a:rPr kumimoji="1" lang="ja-JP" altLang="en-US" dirty="0">
                          <a:solidFill>
                            <a:srgbClr val="FF0000"/>
                          </a:solidFill>
                          <a:latin typeface="Meiryo UI" panose="020B0604030504040204" pitchFamily="50" charset="-128"/>
                          <a:ea typeface="Meiryo UI" panose="020B0604030504040204" pitchFamily="50" charset="-128"/>
                        </a:rPr>
                        <a:t>○○○○</a:t>
                      </a: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extLst>
                  <a:ext uri="{0D108BD9-81ED-4DB2-BD59-A6C34878D82A}">
                    <a16:rowId xmlns:a16="http://schemas.microsoft.com/office/drawing/2014/main" val="1038456490"/>
                  </a:ext>
                </a:extLst>
              </a:tr>
              <a:tr h="370840">
                <a:tc>
                  <a:txBody>
                    <a:bodyPr/>
                    <a:lstStyle/>
                    <a:p>
                      <a:r>
                        <a:rPr kumimoji="1" lang="ja-JP" altLang="en-US" dirty="0">
                          <a:solidFill>
                            <a:srgbClr val="FF0000"/>
                          </a:solidFill>
                          <a:latin typeface="Meiryo UI" panose="020B0604030504040204" pitchFamily="50" charset="-128"/>
                          <a:ea typeface="Meiryo UI" panose="020B0604030504040204" pitchFamily="50" charset="-128"/>
                        </a:rPr>
                        <a:t>　</a:t>
                      </a:r>
                      <a:r>
                        <a:rPr kumimoji="1" lang="en-US" altLang="ja-JP" dirty="0">
                          <a:solidFill>
                            <a:srgbClr val="FF0000"/>
                          </a:solidFill>
                          <a:latin typeface="Meiryo UI" panose="020B0604030504040204" pitchFamily="50" charset="-128"/>
                          <a:ea typeface="Meiryo UI" panose="020B0604030504040204" pitchFamily="50" charset="-128"/>
                        </a:rPr>
                        <a:t>1-1.</a:t>
                      </a:r>
                      <a:r>
                        <a:rPr kumimoji="1" lang="ja-JP" altLang="en-US" dirty="0">
                          <a:solidFill>
                            <a:srgbClr val="FF0000"/>
                          </a:solidFill>
                          <a:latin typeface="Meiryo UI" panose="020B0604030504040204" pitchFamily="50" charset="-128"/>
                          <a:ea typeface="Meiryo UI" panose="020B0604030504040204" pitchFamily="50" charset="-128"/>
                        </a:rPr>
                        <a:t>○○○○</a:t>
                      </a: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extLst>
                  <a:ext uri="{0D108BD9-81ED-4DB2-BD59-A6C34878D82A}">
                    <a16:rowId xmlns:a16="http://schemas.microsoft.com/office/drawing/2014/main" val="2617878053"/>
                  </a:ext>
                </a:extLst>
              </a:tr>
              <a:tr h="370840">
                <a:tc>
                  <a:txBody>
                    <a:bodyPr/>
                    <a:lstStyle/>
                    <a:p>
                      <a:r>
                        <a:rPr kumimoji="1" lang="ja-JP" altLang="en-US" dirty="0">
                          <a:solidFill>
                            <a:srgbClr val="FF0000"/>
                          </a:solidFill>
                          <a:latin typeface="Meiryo UI" panose="020B0604030504040204" pitchFamily="50" charset="-128"/>
                          <a:ea typeface="Meiryo UI" panose="020B0604030504040204" pitchFamily="50" charset="-128"/>
                        </a:rPr>
                        <a:t>　</a:t>
                      </a:r>
                      <a:r>
                        <a:rPr kumimoji="1" lang="en-US" altLang="ja-JP" dirty="0">
                          <a:solidFill>
                            <a:srgbClr val="FF0000"/>
                          </a:solidFill>
                          <a:latin typeface="Meiryo UI" panose="020B0604030504040204" pitchFamily="50" charset="-128"/>
                          <a:ea typeface="Meiryo UI" panose="020B0604030504040204" pitchFamily="50" charset="-128"/>
                        </a:rPr>
                        <a:t>1-2.</a:t>
                      </a:r>
                      <a:r>
                        <a:rPr kumimoji="1" lang="ja-JP" altLang="en-US" dirty="0">
                          <a:solidFill>
                            <a:srgbClr val="FF0000"/>
                          </a:solidFill>
                          <a:latin typeface="Meiryo UI" panose="020B0604030504040204" pitchFamily="50" charset="-128"/>
                          <a:ea typeface="Meiryo UI" panose="020B0604030504040204" pitchFamily="50" charset="-128"/>
                        </a:rPr>
                        <a:t>○○○○</a:t>
                      </a: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extLst>
                  <a:ext uri="{0D108BD9-81ED-4DB2-BD59-A6C34878D82A}">
                    <a16:rowId xmlns:a16="http://schemas.microsoft.com/office/drawing/2014/main" val="2805353770"/>
                  </a:ext>
                </a:extLst>
              </a:tr>
              <a:tr h="370840">
                <a:tc>
                  <a:txBody>
                    <a:bodyPr/>
                    <a:lstStyle/>
                    <a:p>
                      <a:r>
                        <a:rPr kumimoji="1" lang="en-US" altLang="ja-JP" dirty="0">
                          <a:solidFill>
                            <a:srgbClr val="FF0000"/>
                          </a:solidFill>
                          <a:latin typeface="Meiryo UI" panose="020B0604030504040204" pitchFamily="50" charset="-128"/>
                          <a:ea typeface="Meiryo UI" panose="020B0604030504040204" pitchFamily="50" charset="-128"/>
                        </a:rPr>
                        <a:t>2.</a:t>
                      </a:r>
                      <a:r>
                        <a:rPr kumimoji="1" lang="ja-JP" altLang="en-US" dirty="0">
                          <a:solidFill>
                            <a:srgbClr val="FF0000"/>
                          </a:solidFill>
                          <a:latin typeface="Meiryo UI" panose="020B0604030504040204" pitchFamily="50" charset="-128"/>
                          <a:ea typeface="Meiryo UI" panose="020B0604030504040204" pitchFamily="50" charset="-128"/>
                        </a:rPr>
                        <a:t>○○○○</a:t>
                      </a: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828458004"/>
                  </a:ext>
                </a:extLst>
              </a:tr>
              <a:tr h="370840">
                <a:tc>
                  <a:txBody>
                    <a:bodyPr/>
                    <a:lstStyle/>
                    <a:p>
                      <a:r>
                        <a:rPr kumimoji="1" lang="ja-JP" altLang="en-US" dirty="0">
                          <a:solidFill>
                            <a:srgbClr val="FF0000"/>
                          </a:solidFill>
                          <a:latin typeface="Meiryo UI" panose="020B0604030504040204" pitchFamily="50" charset="-128"/>
                          <a:ea typeface="Meiryo UI" panose="020B0604030504040204" pitchFamily="50" charset="-128"/>
                        </a:rPr>
                        <a:t>・・・</a:t>
                      </a: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solidFill>
                          <a:srgbClr val="FF0000"/>
                        </a:solidFill>
                        <a:latin typeface="Meiryo UI" panose="020B0604030504040204" pitchFamily="50" charset="-128"/>
                        <a:ea typeface="Meiryo UI" panose="020B0604030504040204" pitchFamily="50" charset="-128"/>
                      </a:endParaRP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4139630395"/>
                  </a:ext>
                </a:extLst>
              </a:tr>
            </a:tbl>
          </a:graphicData>
        </a:graphic>
      </p:graphicFrame>
      <p:cxnSp>
        <p:nvCxnSpPr>
          <p:cNvPr id="3" name="直線矢印コネクタ 2">
            <a:extLst>
              <a:ext uri="{FF2B5EF4-FFF2-40B4-BE49-F238E27FC236}">
                <a16:creationId xmlns:a16="http://schemas.microsoft.com/office/drawing/2014/main" id="{60C9B027-C6FA-4991-A53C-A6D348095913}"/>
              </a:ext>
            </a:extLst>
          </p:cNvPr>
          <p:cNvCxnSpPr>
            <a:cxnSpLocks/>
          </p:cNvCxnSpPr>
          <p:nvPr/>
        </p:nvCxnSpPr>
        <p:spPr>
          <a:xfrm>
            <a:off x="2251815" y="3497214"/>
            <a:ext cx="990988" cy="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A87DC488-4786-4866-BB74-3234B78113EA}"/>
              </a:ext>
            </a:extLst>
          </p:cNvPr>
          <p:cNvCxnSpPr>
            <a:cxnSpLocks/>
          </p:cNvCxnSpPr>
          <p:nvPr/>
        </p:nvCxnSpPr>
        <p:spPr>
          <a:xfrm>
            <a:off x="2251815" y="3869907"/>
            <a:ext cx="1754155" cy="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0EF684A8-4D48-4E78-B203-0D78EBACA871}"/>
              </a:ext>
            </a:extLst>
          </p:cNvPr>
          <p:cNvCxnSpPr>
            <a:cxnSpLocks/>
          </p:cNvCxnSpPr>
          <p:nvPr/>
        </p:nvCxnSpPr>
        <p:spPr>
          <a:xfrm>
            <a:off x="3092331" y="4242600"/>
            <a:ext cx="2008352" cy="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直線矢印コネクタ 14">
            <a:extLst>
              <a:ext uri="{FF2B5EF4-FFF2-40B4-BE49-F238E27FC236}">
                <a16:creationId xmlns:a16="http://schemas.microsoft.com/office/drawing/2014/main" id="{04127393-EBFC-4AF9-9642-CE603EF75789}"/>
              </a:ext>
            </a:extLst>
          </p:cNvPr>
          <p:cNvCxnSpPr>
            <a:cxnSpLocks/>
          </p:cNvCxnSpPr>
          <p:nvPr/>
        </p:nvCxnSpPr>
        <p:spPr>
          <a:xfrm>
            <a:off x="4285402" y="4615293"/>
            <a:ext cx="1044525" cy="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タイトル 9">
            <a:extLst>
              <a:ext uri="{FF2B5EF4-FFF2-40B4-BE49-F238E27FC236}">
                <a16:creationId xmlns:a16="http://schemas.microsoft.com/office/drawing/2014/main" id="{9814D398-D65C-4B56-890D-9140A2CBA4A1}"/>
              </a:ext>
            </a:extLst>
          </p:cNvPr>
          <p:cNvSpPr>
            <a:spLocks noGrp="1"/>
          </p:cNvSpPr>
          <p:nvPr>
            <p:ph type="title"/>
          </p:nvPr>
        </p:nvSpPr>
        <p:spPr>
          <a:xfrm>
            <a:off x="0" y="0"/>
            <a:ext cx="9906000" cy="5620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algn="ctr"/>
            <a:r>
              <a:rPr lang="ja-JP" altLang="en-US" sz="2400" b="1" dirty="0">
                <a:latin typeface="Meiryo UI" panose="020B0604030504040204" pitchFamily="50" charset="-128"/>
                <a:ea typeface="Meiryo UI" panose="020B0604030504040204" pitchFamily="50" charset="-128"/>
              </a:rPr>
              <a:t>４．具体性</a:t>
            </a:r>
          </a:p>
        </p:txBody>
      </p:sp>
      <p:sp>
        <p:nvSpPr>
          <p:cNvPr id="12" name="コンテンツ プレースホルダー 2">
            <a:extLst>
              <a:ext uri="{FF2B5EF4-FFF2-40B4-BE49-F238E27FC236}">
                <a16:creationId xmlns:a16="http://schemas.microsoft.com/office/drawing/2014/main" id="{FADF5233-3B13-4B54-A2A8-230A7CD9C6DE}"/>
              </a:ext>
            </a:extLst>
          </p:cNvPr>
          <p:cNvSpPr>
            <a:spLocks noGrp="1"/>
          </p:cNvSpPr>
          <p:nvPr>
            <p:ph idx="1"/>
          </p:nvPr>
        </p:nvSpPr>
        <p:spPr>
          <a:xfrm>
            <a:off x="269033" y="639997"/>
            <a:ext cx="9367934" cy="3416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indent="0">
              <a:buNone/>
            </a:pPr>
            <a:r>
              <a:rPr lang="ja-JP" altLang="en-US" sz="1800" dirty="0">
                <a:latin typeface="Meiryo UI" panose="020B0604030504040204" pitchFamily="50" charset="-128"/>
                <a:ea typeface="Meiryo UI" panose="020B0604030504040204" pitchFamily="50" charset="-128"/>
              </a:rPr>
              <a:t>４－３．プロジェクトの実施スケジュール</a:t>
            </a:r>
          </a:p>
        </p:txBody>
      </p:sp>
    </p:spTree>
    <p:extLst>
      <p:ext uri="{BB962C8B-B14F-4D97-AF65-F5344CB8AC3E}">
        <p14:creationId xmlns:p14="http://schemas.microsoft.com/office/powerpoint/2010/main" val="159913318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9948906A5B9BC94CB39CCC7F103327A8" ma:contentTypeVersion="14" ma:contentTypeDescription="新しいドキュメントを作成します。" ma:contentTypeScope="" ma:versionID="6751857bd674826ae40e52d7e0cddf17">
  <xsd:schema xmlns:xsd="http://www.w3.org/2001/XMLSchema" xmlns:xs="http://www.w3.org/2001/XMLSchema" xmlns:p="http://schemas.microsoft.com/office/2006/metadata/properties" xmlns:ns2="06e1bc0f-853e-4ba2-a782-f3ab1addc711" xmlns:ns3="0d8da5bc-19d1-441f-899f-c77cf966b9a8" targetNamespace="http://schemas.microsoft.com/office/2006/metadata/properties" ma:root="true" ma:fieldsID="ced91485f568246302f103b0cfa60167" ns2:_="" ns3:_="">
    <xsd:import namespace="06e1bc0f-853e-4ba2-a782-f3ab1addc711"/>
    <xsd:import namespace="0d8da5bc-19d1-441f-899f-c77cf966b9a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bjectDetectorVersion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e1bc0f-853e-4ba2-a782-f3ab1addc7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6d165d17-9b79-46c3-82b9-c927e733c429"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8da5bc-19d1-441f-899f-c77cf966b9a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7a566aa-3bac-4e05-8d40-950a76f531d7}" ma:internalName="TaxCatchAll" ma:showField="CatchAllData" ma:web="0d8da5bc-19d1-441f-899f-c77cf966b9a8">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6e1bc0f-853e-4ba2-a782-f3ab1addc711">
      <Terms xmlns="http://schemas.microsoft.com/office/infopath/2007/PartnerControls"/>
    </lcf76f155ced4ddcb4097134ff3c332f>
    <TaxCatchAll xmlns="0d8da5bc-19d1-441f-899f-c77cf966b9a8" xsi:nil="true"/>
  </documentManagement>
</p:properties>
</file>

<file path=customXml/itemProps1.xml><?xml version="1.0" encoding="utf-8"?>
<ds:datastoreItem xmlns:ds="http://schemas.openxmlformats.org/officeDocument/2006/customXml" ds:itemID="{F094D5DE-A679-4199-90C5-E08CB93B0BDA}"/>
</file>

<file path=customXml/itemProps2.xml><?xml version="1.0" encoding="utf-8"?>
<ds:datastoreItem xmlns:ds="http://schemas.openxmlformats.org/officeDocument/2006/customXml" ds:itemID="{AF9BA565-30E4-4B80-810F-B3560F23BF40}"/>
</file>

<file path=customXml/itemProps3.xml><?xml version="1.0" encoding="utf-8"?>
<ds:datastoreItem xmlns:ds="http://schemas.openxmlformats.org/officeDocument/2006/customXml" ds:itemID="{CA1D5F99-B455-420B-8700-4C6502CA2B8D}"/>
</file>

<file path=docProps/app.xml><?xml version="1.0" encoding="utf-8"?>
<Properties xmlns="http://schemas.openxmlformats.org/officeDocument/2006/extended-properties" xmlns:vt="http://schemas.openxmlformats.org/officeDocument/2006/docPropsVTypes">
  <Template>Office Theme</Template>
  <TotalTime>0</TotalTime>
  <Words>1127</Words>
  <Application/>
  <PresentationFormat>A4 210 x 297 mm</PresentationFormat>
  <Paragraphs>318</Paragraphs>
  <Slides>15</Slides>
  <Notes>14</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15</vt:i4>
      </vt:variant>
    </vt:vector>
  </HeadingPairs>
  <TitlesOfParts>
    <vt:vector size="26" baseType="lpstr">
      <vt:lpstr>HGP創英角ｺﾞｼｯｸUB</vt:lpstr>
      <vt:lpstr>Meiryo UI</vt:lpstr>
      <vt:lpstr>ＭＳ Ｐゴシック</vt:lpstr>
      <vt:lpstr>游ゴシック</vt:lpstr>
      <vt:lpstr>游ゴシック Light</vt:lpstr>
      <vt:lpstr>Arial</vt:lpstr>
      <vt:lpstr>Calibri</vt:lpstr>
      <vt:lpstr>Calibri Light</vt:lpstr>
      <vt:lpstr>Times New Roman</vt:lpstr>
      <vt:lpstr>Wingdings</vt:lpstr>
      <vt:lpstr>Office テーマ</vt:lpstr>
      <vt:lpstr>PowerPoint プレゼンテーション</vt:lpstr>
      <vt:lpstr>企画提案者の情報</vt:lpstr>
      <vt:lpstr>項目一覧</vt:lpstr>
      <vt:lpstr>１．プロジェクト概要</vt:lpstr>
      <vt:lpstr>２．適合性</vt:lpstr>
      <vt:lpstr>３．有効性</vt:lpstr>
      <vt:lpstr>４．具体性</vt:lpstr>
      <vt:lpstr>４．具体性</vt:lpstr>
      <vt:lpstr>４．具体性</vt:lpstr>
      <vt:lpstr>５．実現性</vt:lpstr>
      <vt:lpstr>５．実現性</vt:lpstr>
      <vt:lpstr>６．安全性</vt:lpstr>
      <vt:lpstr>７．発展性</vt:lpstr>
      <vt:lpstr>７．発展性</vt:lpstr>
      <vt:lpstr>８．その他</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2020-06-19T13:47:38Z</dcterms:created>
  <dcterms:modified xsi:type="dcterms:W3CDTF">2020-06-23T01:34:01Z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0x0101009948906A5B9BC94CB39CCC7F103327A8</vt:lpwstr>
  </property>
</Properties>
</file>