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howSpecialPlsOnTitleSld="0" removePersonalInfoOnSave="1" saveSubsetFonts="1">
  <p:sldMasterIdLst>
    <p:sldMasterId id="2147483660" r:id="rId1"/>
  </p:sldMasterIdLst>
  <p:notesMasterIdLst>
    <p:notesMasterId r:id="rId17"/>
  </p:notesMasterIdLst>
  <p:sldIdLst>
    <p:sldId id="280" r:id="rId2"/>
    <p:sldId id="313" r:id="rId3"/>
    <p:sldId id="317" r:id="rId4"/>
    <p:sldId id="299" r:id="rId5"/>
    <p:sldId id="300" r:id="rId6"/>
    <p:sldId id="308" r:id="rId7"/>
    <p:sldId id="310" r:id="rId8"/>
    <p:sldId id="319" r:id="rId9"/>
    <p:sldId id="312" r:id="rId10"/>
    <p:sldId id="311" r:id="rId11"/>
    <p:sldId id="315" r:id="rId12"/>
    <p:sldId id="316" r:id="rId13"/>
    <p:sldId id="314" r:id="rId14"/>
    <p:sldId id="320" r:id="rId15"/>
    <p:sldId id="307" r:id="rId16"/>
  </p:sldIdLst>
  <p:sldSz cx="9906000" cy="6858000" type="A4"/>
  <p:notesSz cx="6735763" cy="9866313"/>
  <p:defaultTextStyle>
    <a:defPPr>
      <a:defRPr lang="en-US"/>
    </a:defPPr>
    <a:lvl1pPr algn="l" defTabSz="457200" rtl="0" eaLnBrk="0" fontAlgn="base" hangingPunct="0">
      <a:spcBef>
        <a:spcPct val="0"/>
      </a:spcBef>
      <a:spcAft>
        <a:spcPct val="0"/>
      </a:spcAft>
      <a:defRPr kern="1200">
        <a:solidFill>
          <a:schemeClr val="tx1"/>
        </a:solidFill>
        <a:latin typeface="Calibri" panose="020F0502020204030204" pitchFamily="34" charset="0"/>
        <a:ea typeface="+mn-ea"/>
        <a:cs typeface="+mn-cs"/>
      </a:defRPr>
    </a:lvl1pPr>
    <a:lvl2pPr marL="457200" algn="l" defTabSz="457200" rtl="0" eaLnBrk="0" fontAlgn="base" hangingPunct="0">
      <a:spcBef>
        <a:spcPct val="0"/>
      </a:spcBef>
      <a:spcAft>
        <a:spcPct val="0"/>
      </a:spcAft>
      <a:defRPr kern="1200">
        <a:solidFill>
          <a:schemeClr val="tx1"/>
        </a:solidFill>
        <a:latin typeface="Calibri" panose="020F0502020204030204" pitchFamily="34" charset="0"/>
        <a:ea typeface="+mn-ea"/>
        <a:cs typeface="+mn-cs"/>
      </a:defRPr>
    </a:lvl2pPr>
    <a:lvl3pPr marL="914400" algn="l" defTabSz="457200" rtl="0" eaLnBrk="0" fontAlgn="base" hangingPunct="0">
      <a:spcBef>
        <a:spcPct val="0"/>
      </a:spcBef>
      <a:spcAft>
        <a:spcPct val="0"/>
      </a:spcAft>
      <a:defRPr kern="1200">
        <a:solidFill>
          <a:schemeClr val="tx1"/>
        </a:solidFill>
        <a:latin typeface="Calibri" panose="020F0502020204030204" pitchFamily="34" charset="0"/>
        <a:ea typeface="+mn-ea"/>
        <a:cs typeface="+mn-cs"/>
      </a:defRPr>
    </a:lvl3pPr>
    <a:lvl4pPr marL="1371600" algn="l" defTabSz="457200" rtl="0" eaLnBrk="0" fontAlgn="base" hangingPunct="0">
      <a:spcBef>
        <a:spcPct val="0"/>
      </a:spcBef>
      <a:spcAft>
        <a:spcPct val="0"/>
      </a:spcAft>
      <a:defRPr kern="1200">
        <a:solidFill>
          <a:schemeClr val="tx1"/>
        </a:solidFill>
        <a:latin typeface="Calibri" panose="020F0502020204030204" pitchFamily="34" charset="0"/>
        <a:ea typeface="+mn-ea"/>
        <a:cs typeface="+mn-cs"/>
      </a:defRPr>
    </a:lvl4pPr>
    <a:lvl5pPr marL="1828800" algn="l" defTabSz="457200" rtl="0" eaLnBrk="0" fontAlgn="base" hangingPunct="0">
      <a:spcBef>
        <a:spcPct val="0"/>
      </a:spcBef>
      <a:spcAft>
        <a:spcPct val="0"/>
      </a:spcAft>
      <a:defRPr kern="1200">
        <a:solidFill>
          <a:schemeClr val="tx1"/>
        </a:solidFill>
        <a:latin typeface="Calibri" panose="020F0502020204030204" pitchFamily="34" charset="0"/>
        <a:ea typeface="+mn-ea"/>
        <a:cs typeface="+mn-cs"/>
      </a:defRPr>
    </a:lvl5pPr>
    <a:lvl6pPr marL="2286000" algn="l" defTabSz="914400" rtl="0" eaLnBrk="1" latinLnBrk="0" hangingPunct="1">
      <a:defRPr kern="1200">
        <a:solidFill>
          <a:schemeClr val="tx1"/>
        </a:solidFill>
        <a:latin typeface="Calibri" panose="020F0502020204030204" pitchFamily="34" charset="0"/>
        <a:ea typeface="+mn-ea"/>
        <a:cs typeface="+mn-cs"/>
      </a:defRPr>
    </a:lvl6pPr>
    <a:lvl7pPr marL="2743200" algn="l" defTabSz="914400" rtl="0" eaLnBrk="1" latinLnBrk="0" hangingPunct="1">
      <a:defRPr kern="1200">
        <a:solidFill>
          <a:schemeClr val="tx1"/>
        </a:solidFill>
        <a:latin typeface="Calibri" panose="020F0502020204030204" pitchFamily="34" charset="0"/>
        <a:ea typeface="+mn-ea"/>
        <a:cs typeface="+mn-cs"/>
      </a:defRPr>
    </a:lvl7pPr>
    <a:lvl8pPr marL="3200400" algn="l" defTabSz="914400" rtl="0" eaLnBrk="1" latinLnBrk="0" hangingPunct="1">
      <a:defRPr kern="1200">
        <a:solidFill>
          <a:schemeClr val="tx1"/>
        </a:solidFill>
        <a:latin typeface="Calibri" panose="020F0502020204030204" pitchFamily="34" charset="0"/>
        <a:ea typeface="+mn-ea"/>
        <a:cs typeface="+mn-cs"/>
      </a:defRPr>
    </a:lvl8pPr>
    <a:lvl9pPr marL="3657600" algn="l" defTabSz="914400" rtl="0" eaLnBrk="1" latinLnBrk="0" hangingPunct="1">
      <a:defRPr kern="1200">
        <a:solidFill>
          <a:schemeClr val="tx1"/>
        </a:solidFill>
        <a:latin typeface="Calibri" panose="020F0502020204030204" pitchFamily="34" charset="0"/>
        <a:ea typeface="+mn-ea"/>
        <a:cs typeface="+mn-cs"/>
      </a:defRPr>
    </a:lvl9pPr>
  </p:defaultTextStyle>
  <p:extLst>
    <p:ext uri="{EFAFB233-063F-42B5-8137-9DF3F51BA10A}">
      <p15:sldGuideLst xmlns:p15="http://schemas.microsoft.com/office/powerpoint/2012/main">
        <p15:guide id="1" orient="horz" pos="391" userDrawn="1">
          <p15:clr>
            <a:srgbClr val="A4A3A4"/>
          </p15:clr>
        </p15:guide>
        <p15:guide id="2" pos="149" userDrawn="1">
          <p15:clr>
            <a:srgbClr val="A4A3A4"/>
          </p15:clr>
        </p15:guide>
        <p15:guide id="3" orient="horz" pos="3974" userDrawn="1">
          <p15:clr>
            <a:srgbClr val="A4A3A4"/>
          </p15:clr>
        </p15:guide>
        <p15:guide id="4" pos="6091"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0"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99CC"/>
    <a:srgbClr val="FFFFEB"/>
    <a:srgbClr val="FFCCFF"/>
    <a:srgbClr val="FF66CC"/>
    <a:srgbClr val="0000FF"/>
    <a:srgbClr val="FF6600"/>
    <a:srgbClr val="CC0000"/>
    <a:srgbClr val="CCECFF"/>
    <a:srgbClr val="FFFFE5"/>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5DA37D80-6434-44D0-A028-1B22A696006F}" styleName="淡色スタイル 3 - アクセント 2">
    <a:wholeTbl>
      <a:tcTxStyle>
        <a:fontRef idx="minor">
          <a:scrgbClr r="0" g="0" b="0"/>
        </a:fontRef>
        <a:schemeClr val="tx1"/>
      </a:tcTxStyle>
      <a:tcStyle>
        <a:tcBdr>
          <a:left>
            <a:ln w="12700" cmpd="sng">
              <a:solidFill>
                <a:schemeClr val="accent2"/>
              </a:solidFill>
            </a:ln>
          </a:left>
          <a:right>
            <a:ln w="12700" cmpd="sng">
              <a:solidFill>
                <a:schemeClr val="accent2"/>
              </a:solidFill>
            </a:ln>
          </a:right>
          <a:top>
            <a:ln w="12700" cmpd="sng">
              <a:solidFill>
                <a:schemeClr val="accent2"/>
              </a:solidFill>
            </a:ln>
          </a:top>
          <a:bottom>
            <a:ln w="12700" cmpd="sng">
              <a:solidFill>
                <a:schemeClr val="accent2"/>
              </a:solidFill>
            </a:ln>
          </a:bottom>
          <a:insideH>
            <a:ln w="12700" cmpd="sng">
              <a:solidFill>
                <a:schemeClr val="accent2"/>
              </a:solidFill>
            </a:ln>
          </a:insideH>
          <a:insideV>
            <a:ln w="12700" cmpd="sng">
              <a:solidFill>
                <a:schemeClr val="accent2"/>
              </a:solidFill>
            </a:ln>
          </a:insideV>
        </a:tcBdr>
        <a:fill>
          <a:noFill/>
        </a:fill>
      </a:tcStyle>
    </a:wholeTbl>
    <a:band1H>
      <a:tcStyle>
        <a:tcBdr/>
        <a:fill>
          <a:solidFill>
            <a:schemeClr val="accent2">
              <a:alpha val="20000"/>
            </a:schemeClr>
          </a:solidFill>
        </a:fill>
      </a:tcStyle>
    </a:band1H>
    <a:band1V>
      <a:tcStyle>
        <a:tcBdr/>
        <a:fill>
          <a:solidFill>
            <a:schemeClr val="accent2">
              <a:alpha val="20000"/>
            </a:schemeClr>
          </a:solidFill>
        </a:fill>
      </a:tcStyle>
    </a:band1V>
    <a:lastCol>
      <a:tcTxStyle b="on"/>
      <a:tcStyle>
        <a:tcBdr/>
      </a:tcStyle>
    </a:lastCol>
    <a:firstCol>
      <a:tcTxStyle b="on"/>
      <a:tcStyle>
        <a:tcBdr/>
      </a:tcStyle>
    </a:firstCol>
    <a:lastRow>
      <a:tcTxStyle b="on"/>
      <a:tcStyle>
        <a:tcBdr>
          <a:top>
            <a:ln w="50800" cmpd="dbl">
              <a:solidFill>
                <a:schemeClr val="accent2"/>
              </a:solidFill>
            </a:ln>
          </a:top>
        </a:tcBdr>
        <a:fill>
          <a:noFill/>
        </a:fill>
      </a:tcStyle>
    </a:lastRow>
    <a:firstRow>
      <a:tcTxStyle b="on"/>
      <a:tcStyle>
        <a:tcBdr>
          <a:bottom>
            <a:ln w="25400" cmpd="sng">
              <a:solidFill>
                <a:schemeClr val="accent2"/>
              </a:solidFill>
            </a:ln>
          </a:bottom>
        </a:tcBdr>
        <a:fill>
          <a:noFill/>
        </a:fill>
      </a:tcStyle>
    </a:firstRow>
  </a:tblStyle>
  <a:tblStyle styleId="{BDBED569-4797-4DF1-A0F4-6AAB3CD982D8}" styleName="淡色スタイル 3 - アクセント 5">
    <a:wholeTbl>
      <a:tcTxStyle>
        <a:fontRef idx="minor">
          <a:scrgbClr r="0" g="0" b="0"/>
        </a:fontRef>
        <a:schemeClr val="tx1"/>
      </a:tcTxStyle>
      <a:tcStyle>
        <a:tcBdr>
          <a:left>
            <a:ln w="12700" cmpd="sng">
              <a:solidFill>
                <a:schemeClr val="accent5"/>
              </a:solidFill>
            </a:ln>
          </a:left>
          <a:right>
            <a:ln w="12700" cmpd="sng">
              <a:solidFill>
                <a:schemeClr val="accent5"/>
              </a:solidFill>
            </a:ln>
          </a:right>
          <a:top>
            <a:ln w="12700" cmpd="sng">
              <a:solidFill>
                <a:schemeClr val="accent5"/>
              </a:solidFill>
            </a:ln>
          </a:top>
          <a:bottom>
            <a:ln w="12700" cmpd="sng">
              <a:solidFill>
                <a:schemeClr val="accent5"/>
              </a:solidFill>
            </a:ln>
          </a:bottom>
          <a:insideH>
            <a:ln w="12700" cmpd="sng">
              <a:solidFill>
                <a:schemeClr val="accent5"/>
              </a:solidFill>
            </a:ln>
          </a:insideH>
          <a:insideV>
            <a:ln w="12700" cmpd="sng">
              <a:solidFill>
                <a:schemeClr val="accent5"/>
              </a:solidFill>
            </a:ln>
          </a:insideV>
        </a:tcBdr>
        <a:fill>
          <a:noFill/>
        </a:fill>
      </a:tcStyle>
    </a:wholeTbl>
    <a:band1H>
      <a:tcStyle>
        <a:tcBdr/>
        <a:fill>
          <a:solidFill>
            <a:schemeClr val="accent5">
              <a:alpha val="20000"/>
            </a:schemeClr>
          </a:solidFill>
        </a:fill>
      </a:tcStyle>
    </a:band1H>
    <a:band1V>
      <a:tcStyle>
        <a:tcBdr/>
        <a:fill>
          <a:solidFill>
            <a:schemeClr val="accent5">
              <a:alpha val="20000"/>
            </a:schemeClr>
          </a:solidFill>
        </a:fill>
      </a:tcStyle>
    </a:band1V>
    <a:lastCol>
      <a:tcTxStyle b="on"/>
      <a:tcStyle>
        <a:tcBdr/>
      </a:tcStyle>
    </a:lastCol>
    <a:firstCol>
      <a:tcTxStyle b="on"/>
      <a:tcStyle>
        <a:tcBdr/>
      </a:tcStyle>
    </a:firstCol>
    <a:lastRow>
      <a:tcTxStyle b="on"/>
      <a:tcStyle>
        <a:tcBdr>
          <a:top>
            <a:ln w="50800" cmpd="dbl">
              <a:solidFill>
                <a:schemeClr val="accent5"/>
              </a:solidFill>
            </a:ln>
          </a:top>
        </a:tcBdr>
        <a:fill>
          <a:noFill/>
        </a:fill>
      </a:tcStyle>
    </a:lastRow>
    <a:firstRow>
      <a:tcTxStyle b="on"/>
      <a:tcStyle>
        <a:tcBdr>
          <a:bottom>
            <a:ln w="25400" cmpd="sng">
              <a:solidFill>
                <a:schemeClr val="accent5"/>
              </a:solidFill>
            </a:ln>
          </a:bottom>
        </a:tcBdr>
        <a:fill>
          <a:noFill/>
        </a:fill>
      </a:tcStyle>
    </a:firstRow>
  </a:tblStyle>
  <a:tblStyle styleId="{E8B1032C-EA38-4F05-BA0D-38AFFFC7BED3}" styleName="淡色スタイル 3 - アクセント 6">
    <a:wholeTbl>
      <a:tcTxStyle>
        <a:fontRef idx="minor">
          <a:scrgbClr r="0" g="0" b="0"/>
        </a:fontRef>
        <a:schemeClr val="tx1"/>
      </a:tcTxStyle>
      <a:tcStyle>
        <a:tcBdr>
          <a:left>
            <a:ln w="12700" cmpd="sng">
              <a:solidFill>
                <a:schemeClr val="accent6"/>
              </a:solidFill>
            </a:ln>
          </a:left>
          <a:right>
            <a:ln w="12700" cmpd="sng">
              <a:solidFill>
                <a:schemeClr val="accent6"/>
              </a:solidFill>
            </a:ln>
          </a:right>
          <a:top>
            <a:ln w="12700" cmpd="sng">
              <a:solidFill>
                <a:schemeClr val="accent6"/>
              </a:solidFill>
            </a:ln>
          </a:top>
          <a:bottom>
            <a:ln w="12700" cmpd="sng">
              <a:solidFill>
                <a:schemeClr val="accent6"/>
              </a:solidFill>
            </a:ln>
          </a:bottom>
          <a:insideH>
            <a:ln w="12700" cmpd="sng">
              <a:solidFill>
                <a:schemeClr val="accent6"/>
              </a:solidFill>
            </a:ln>
          </a:insideH>
          <a:insideV>
            <a:ln w="12700" cmpd="sng">
              <a:solidFill>
                <a:schemeClr val="accent6"/>
              </a:solidFill>
            </a:ln>
          </a:insideV>
        </a:tcBdr>
        <a:fill>
          <a:noFill/>
        </a:fill>
      </a:tcStyle>
    </a:wholeTbl>
    <a:band1H>
      <a:tcStyle>
        <a:tcBdr/>
        <a:fill>
          <a:solidFill>
            <a:schemeClr val="accent6">
              <a:alpha val="20000"/>
            </a:schemeClr>
          </a:solidFill>
        </a:fill>
      </a:tcStyle>
    </a:band1H>
    <a:band1V>
      <a:tcStyle>
        <a:tcBdr/>
        <a:fill>
          <a:solidFill>
            <a:schemeClr val="accent6">
              <a:alpha val="20000"/>
            </a:schemeClr>
          </a:solidFill>
        </a:fill>
      </a:tcStyle>
    </a:band1V>
    <a:lastCol>
      <a:tcTxStyle b="on"/>
      <a:tcStyle>
        <a:tcBdr/>
      </a:tcStyle>
    </a:lastCol>
    <a:firstCol>
      <a:tcTxStyle b="on"/>
      <a:tcStyle>
        <a:tcBdr/>
      </a:tcStyle>
    </a:firstCol>
    <a:lastRow>
      <a:tcTxStyle b="on"/>
      <a:tcStyle>
        <a:tcBdr>
          <a:top>
            <a:ln w="50800" cmpd="dbl">
              <a:solidFill>
                <a:schemeClr val="accent6"/>
              </a:solidFill>
            </a:ln>
          </a:top>
        </a:tcBdr>
        <a:fill>
          <a:noFill/>
        </a:fill>
      </a:tcStyle>
    </a:lastRow>
    <a:firstRow>
      <a:tcTxStyle b="on"/>
      <a:tcStyle>
        <a:tcBdr>
          <a:bottom>
            <a:ln w="25400" cmpd="sng">
              <a:solidFill>
                <a:schemeClr val="accent6"/>
              </a:solidFill>
            </a:ln>
          </a:bottom>
        </a:tcBdr>
        <a:fill>
          <a:no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8412" autoAdjust="0"/>
    <p:restoredTop sz="96238" autoAdjust="0"/>
  </p:normalViewPr>
  <p:slideViewPr>
    <p:cSldViewPr snapToGrid="0">
      <p:cViewPr varScale="1">
        <p:scale>
          <a:sx n="78" d="100"/>
          <a:sy n="78" d="100"/>
        </p:scale>
        <p:origin x="120" y="77"/>
      </p:cViewPr>
      <p:guideLst>
        <p:guide orient="horz" pos="391"/>
        <p:guide pos="149"/>
        <p:guide orient="horz" pos="3974"/>
        <p:guide pos="6091"/>
      </p:guideLst>
    </p:cSldViewPr>
  </p:slideViewPr>
  <p:notesTextViewPr>
    <p:cViewPr>
      <p:scale>
        <a:sx n="75" d="100"/>
        <a:sy n="75"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accent0_1">
  <dgm:title val=""/>
  <dgm:desc val=""/>
  <dgm:catLst>
    <dgm:cat type="mainScheme" pri="10100"/>
  </dgm:catLst>
  <dgm:styleLbl name="node0">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lig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lnNode1">
    <dgm:fillClrLst meth="repeat">
      <a:schemeClr val="lt1"/>
    </dgm:fillClrLst>
    <dgm:linClrLst meth="repeat">
      <a:schemeClr val="dk1">
        <a:shade val="80000"/>
      </a:schemeClr>
    </dgm:linClrLst>
    <dgm:effectClrLst/>
    <dgm:txLinClrLst/>
    <dgm:txFillClrLst meth="repeat">
      <a:schemeClr val="dk1"/>
    </dgm:txFillClrLst>
    <dgm:txEffectClrLst/>
  </dgm:styleLbl>
  <dgm:styleLbl name="vennNode1">
    <dgm:fillClrLst meth="repeat">
      <a:schemeClr val="lt1">
        <a:alpha val="50000"/>
      </a:schemeClr>
    </dgm:fillClrLst>
    <dgm:linClrLst meth="repeat">
      <a:schemeClr val="dk1">
        <a:shade val="80000"/>
      </a:schemeClr>
    </dgm:linClrLst>
    <dgm:effectClrLst/>
    <dgm:txLinClrLst/>
    <dgm:txFillClrLst/>
    <dgm:txEffectClrLst/>
  </dgm:styleLbl>
  <dgm:styleLbl name="node2">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3">
    <dgm:fillClrLst meth="repeat">
      <a:schemeClr val="lt1"/>
    </dgm:fillClrLst>
    <dgm:linClrLst meth="repeat">
      <a:schemeClr val="dk1">
        <a:shade val="80000"/>
      </a:schemeClr>
    </dgm:linClrLst>
    <dgm:effectClrLst/>
    <dgm:txLinClrLst/>
    <dgm:txFillClrLst meth="repeat">
      <a:schemeClr val="dk1"/>
    </dgm:txFillClrLst>
    <dgm:txEffectClrLst/>
  </dgm:styleLbl>
  <dgm:styleLbl name="node4">
    <dgm:fillClrLst meth="repeat">
      <a:schemeClr val="lt1"/>
    </dgm:fillClrLst>
    <dgm:linClrLst meth="repeat">
      <a:schemeClr val="dk1">
        <a:shade val="80000"/>
      </a:schemeClr>
    </dgm:linClrLst>
    <dgm:effectClrLst/>
    <dgm:txLinClrLst/>
    <dgm:txFillClrLst meth="repeat">
      <a:schemeClr val="dk1"/>
    </dgm:txFillClrLst>
    <dgm:txEffectClrLst/>
  </dgm:styleLbl>
  <dgm:styleLbl name="f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align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bgImgPlace1">
    <dgm:fillClrLst meth="repeat">
      <a:schemeClr val="dk1">
        <a:tint val="40000"/>
      </a:schemeClr>
    </dgm:fillClrLst>
    <dgm:linClrLst meth="repeat">
      <a:schemeClr val="dk1">
        <a:shade val="80000"/>
      </a:schemeClr>
    </dgm:linClrLst>
    <dgm:effectClrLst/>
    <dgm:txLinClrLst/>
    <dgm:txFillClrLst meth="repeat">
      <a:schemeClr val="lt1"/>
    </dgm:txFillClrLst>
    <dgm:txEffectClrLst/>
  </dgm:styleLbl>
  <dgm:styleLbl name="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f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bgSibTrans2D1">
    <dgm:fillClrLst meth="repeat">
      <a:schemeClr val="dk1">
        <a:tint val="60000"/>
      </a:schemeClr>
    </dgm:fillClrLst>
    <dgm:linClrLst meth="repeat">
      <a:schemeClr val="dk1">
        <a:tint val="60000"/>
      </a:schemeClr>
    </dgm:linClrLst>
    <dgm:effectClrLst/>
    <dgm:txLinClrLst/>
    <dgm:txFillClrLst meth="repeat">
      <a:schemeClr val="dk1"/>
    </dgm:txFillClrLst>
    <dgm:txEffectClrLst/>
  </dgm:styleLbl>
  <dgm:styleLbl name="sibTrans1D1">
    <dgm:fillClrLst meth="repeat">
      <a:schemeClr val="dk1"/>
    </dgm:fillClrLst>
    <dgm:linClrLst meth="repeat">
      <a:schemeClr val="dk1"/>
    </dgm:linClrLst>
    <dgm:effectClrLst/>
    <dgm:txLinClrLst/>
    <dgm:txFillClrLst meth="repeat">
      <a:schemeClr val="tx1"/>
    </dgm:txFillClrLst>
    <dgm:txEffectClrLst/>
  </dgm:styleLbl>
  <dgm:styleLbl name="callout">
    <dgm:fillClrLst meth="repeat">
      <a:schemeClr val="dk1"/>
    </dgm:fillClrLst>
    <dgm:linClrLst meth="repeat">
      <a:schemeClr val="dk1"/>
    </dgm:linClrLst>
    <dgm:effectClrLst/>
    <dgm:txLinClrLst/>
    <dgm:txFillClrLst meth="repeat">
      <a:schemeClr val="tx1"/>
    </dgm:txFillClrLst>
    <dgm:txEffectClrLst/>
  </dgm:styleLbl>
  <dgm:styleLbl name="asst0">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1">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2">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3">
    <dgm:fillClrLst meth="repeat">
      <a:schemeClr val="lt1"/>
    </dgm:fillClrLst>
    <dgm:linClrLst meth="repeat">
      <a:schemeClr val="dk1">
        <a:shade val="80000"/>
      </a:schemeClr>
    </dgm:linClrLst>
    <dgm:effectClrLst/>
    <dgm:txLinClrLst/>
    <dgm:txFillClrLst meth="repeat">
      <a:schemeClr val="dk1"/>
    </dgm:txFillClrLst>
    <dgm:txEffectClrLst/>
  </dgm:styleLbl>
  <dgm:styleLbl name="asst4">
    <dgm:fillClrLst meth="repeat">
      <a:schemeClr val="lt1"/>
    </dgm:fillClrLst>
    <dgm:linClrLst meth="repeat">
      <a:schemeClr val="dk1">
        <a:shade val="80000"/>
      </a:schemeClr>
    </dgm:linClrLst>
    <dgm:effectClrLst/>
    <dgm:txLinClrLst/>
    <dgm:txFillClrLst meth="repeat">
      <a:schemeClr val="dk1"/>
    </dgm:txFillClrLst>
    <dgm:txEffectClrLst/>
  </dgm:styleLbl>
  <dgm:styleLbl name="parChTrans2D1">
    <dgm:fillClrLst meth="repeat">
      <a:schemeClr val="dk1">
        <a:tint val="60000"/>
      </a:schemeClr>
    </dgm:fillClrLst>
    <dgm:linClrLst meth="repeat">
      <a:schemeClr val="dk1">
        <a:tint val="60000"/>
      </a:schemeClr>
    </dgm:linClrLst>
    <dgm:effectClrLst/>
    <dgm:txLinClrLst/>
    <dgm:txFillClrLst/>
    <dgm:txEffectClrLst/>
  </dgm:styleLbl>
  <dgm:styleLbl name="parChTrans2D2">
    <dgm:fillClrLst meth="repeat">
      <a:schemeClr val="dk1"/>
    </dgm:fillClrLst>
    <dgm:linClrLst meth="repeat">
      <a:schemeClr val="dk1"/>
    </dgm:linClrLst>
    <dgm:effectClrLst/>
    <dgm:txLinClrLst/>
    <dgm:txFillClrLst/>
    <dgm:txEffectClrLst/>
  </dgm:styleLbl>
  <dgm:styleLbl name="parChTrans2D3">
    <dgm:fillClrLst meth="repeat">
      <a:schemeClr val="dk1"/>
    </dgm:fillClrLst>
    <dgm:linClrLst meth="repeat">
      <a:schemeClr val="dk1"/>
    </dgm:linClrLst>
    <dgm:effectClrLst/>
    <dgm:txLinClrLst/>
    <dgm:txFillClrLst/>
    <dgm:txEffectClrLst/>
  </dgm:styleLbl>
  <dgm:styleLbl name="parChTrans2D4">
    <dgm:fillClrLst meth="repeat">
      <a:schemeClr val="dk1"/>
    </dgm:fillClrLst>
    <dgm:linClrLst meth="repeat">
      <a:schemeClr val="dk1"/>
    </dgm:linClrLst>
    <dgm:effectClrLst/>
    <dgm:txLinClrLst/>
    <dgm:txFillClrLst meth="repeat">
      <a:schemeClr val="lt1"/>
    </dgm:txFillClrLst>
    <dgm:txEffectClrLst/>
  </dgm:styleLbl>
  <dgm:styleLbl name="parChTrans1D1">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2">
    <dgm:fillClrLst meth="repeat">
      <a:schemeClr val="dk1"/>
    </dgm:fillClrLst>
    <dgm:linClrLst meth="repeat">
      <a:schemeClr val="dk1">
        <a:shade val="60000"/>
      </a:schemeClr>
    </dgm:linClrLst>
    <dgm:effectClrLst/>
    <dgm:txLinClrLst/>
    <dgm:txFillClrLst meth="repeat">
      <a:schemeClr val="tx1"/>
    </dgm:txFillClrLst>
    <dgm:txEffectClrLst/>
  </dgm:styleLbl>
  <dgm:styleLbl name="parChTrans1D3">
    <dgm:fillClrLst meth="repeat">
      <a:schemeClr val="dk1"/>
    </dgm:fillClrLst>
    <dgm:linClrLst meth="repeat">
      <a:schemeClr val="dk1">
        <a:shade val="80000"/>
      </a:schemeClr>
    </dgm:linClrLst>
    <dgm:effectClrLst/>
    <dgm:txLinClrLst/>
    <dgm:txFillClrLst meth="repeat">
      <a:schemeClr val="tx1"/>
    </dgm:txFillClrLst>
    <dgm:txEffectClrLst/>
  </dgm:styleLbl>
  <dgm:styleLbl name="parChTrans1D4">
    <dgm:fillClrLst meth="repeat">
      <a:schemeClr val="dk1"/>
    </dgm:fillClrLst>
    <dgm:linClrLst meth="repeat">
      <a:schemeClr val="dk1">
        <a:shade val="80000"/>
      </a:schemeClr>
    </dgm:linClrLst>
    <dgm:effectClrLst/>
    <dgm:txLinClrLst/>
    <dgm:txFillClrLst meth="repeat">
      <a:schemeClr val="tx1"/>
    </dgm:txFillClrLst>
    <dgm:txEffectClrLst/>
  </dgm:styleLbl>
  <dgm:styleLbl name="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conF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align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trAlignAcc1">
    <dgm:fillClrLst meth="repeat">
      <a:schemeClr val="dk1">
        <a:alpha val="40000"/>
        <a:tint val="40000"/>
      </a:schemeClr>
    </dgm:fillClrLst>
    <dgm:linClrLst meth="repeat">
      <a:schemeClr val="dk1"/>
    </dgm:linClrLst>
    <dgm:effectClrLst/>
    <dgm:txLinClrLst/>
    <dgm:txFillClrLst meth="repeat">
      <a:schemeClr val="dk1"/>
    </dgm:txFillClrLst>
    <dgm:txEffectClrLst/>
  </dgm:styleLbl>
  <dgm:styleLbl name="bgAcc1">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solidFgAcc1">
    <dgm:fillClrLst meth="repeat">
      <a:schemeClr val="lt1"/>
    </dgm:fillClrLst>
    <dgm:linClrLst meth="repeat">
      <a:schemeClr val="dk1"/>
    </dgm:linClrLst>
    <dgm:effectClrLst/>
    <dgm:txLinClrLst/>
    <dgm:txFillClrLst meth="repeat">
      <a:schemeClr val="dk1"/>
    </dgm:txFillClrLst>
    <dgm:txEffectClrLst/>
  </dgm:styleLbl>
  <dgm:styleLbl name="solidAlignAcc1">
    <dgm:fillClrLst meth="repeat">
      <a:schemeClr val="lt1"/>
    </dgm:fillClrLst>
    <dgm:linClrLst meth="repeat">
      <a:schemeClr val="dk1"/>
    </dgm:linClrLst>
    <dgm:effectClrLst/>
    <dgm:txLinClrLst/>
    <dgm:txFillClrLst meth="repeat">
      <a:schemeClr val="dk1"/>
    </dgm:txFillClrLst>
    <dgm:txEffectClrLst/>
  </dgm:styleLbl>
  <dgm:styleLbl name="solidBgAcc1">
    <dgm:fillClrLst meth="repeat">
      <a:schemeClr val="lt1"/>
    </dgm:fillClrLst>
    <dgm:linClrLst meth="repeat">
      <a:schemeClr val="dk1"/>
    </dgm:linClrLst>
    <dgm:effectClrLst/>
    <dgm:txLinClrLst/>
    <dgm:txFillClrLst meth="repeat">
      <a:schemeClr val="dk1"/>
    </dgm:txFillClrLst>
    <dgm:txEffectClrLst/>
  </dgm:styleLbl>
  <dgm:styleLbl name="f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align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bgAccFollowNode1">
    <dgm:fillClrLst meth="repeat">
      <a:schemeClr val="lt1">
        <a:alpha val="90000"/>
        <a:tint val="40000"/>
      </a:schemeClr>
    </dgm:fillClrLst>
    <dgm:linClrLst meth="repeat">
      <a:schemeClr val="dk1">
        <a:alpha val="90000"/>
      </a:schemeClr>
    </dgm:linClrLst>
    <dgm:effectClrLst/>
    <dgm:txLinClrLst/>
    <dgm:txFillClrLst meth="repeat">
      <a:schemeClr val="dk1"/>
    </dgm:txFillClrLst>
    <dgm:txEffectClrLst/>
  </dgm:styleLbl>
  <dgm:styleLbl name="fgAcc0">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2">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3">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fgAcc4">
    <dgm:fillClrLst meth="repeat">
      <a:schemeClr val="dk1">
        <a:alpha val="90000"/>
        <a:tint val="40000"/>
      </a:schemeClr>
    </dgm:fillClrLst>
    <dgm:linClrLst meth="repeat">
      <a:schemeClr val="dk1"/>
    </dgm:linClrLst>
    <dgm:effectClrLst/>
    <dgm:txLinClrLst/>
    <dgm:txFillClrLst meth="repeat">
      <a:schemeClr val="dk1"/>
    </dgm:txFillClrLst>
    <dgm:txEffectClrLst/>
  </dgm:styleLbl>
  <dgm:styleLbl name="bgShp">
    <dgm:fillClrLst meth="repeat">
      <a:schemeClr val="dk1">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dk1">
        <a:shade val="80000"/>
      </a:schemeClr>
    </dgm:fillClrLst>
    <dgm:linClrLst meth="repeat">
      <a:schemeClr val="dk1"/>
    </dgm:linClrLst>
    <dgm:effectClrLst/>
    <dgm:txLinClrLst/>
    <dgm:txFillClrLst meth="repeat">
      <a:schemeClr val="lt1"/>
    </dgm:txFillClrLst>
    <dgm:txEffectClrLst/>
  </dgm:styleLbl>
  <dgm:styleLbl name="trBgShp">
    <dgm:fillClrLst meth="repeat">
      <a:schemeClr val="dk1">
        <a:tint val="50000"/>
        <a:alpha val="40000"/>
      </a:schemeClr>
    </dgm:fillClrLst>
    <dgm:linClrLst meth="repeat">
      <a:schemeClr val="dk1"/>
    </dgm:linClrLst>
    <dgm:effectClrLst/>
    <dgm:txLinClrLst/>
    <dgm:txFillClrLst meth="repeat">
      <a:schemeClr val="lt1"/>
    </dgm:txFillClrLst>
    <dgm:txEffectClrLst/>
  </dgm:styleLbl>
  <dgm:styleLbl name="fgShp">
    <dgm:fillClrLst meth="repeat">
      <a:schemeClr val="dk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894952F9-4FDA-49DF-A477-03B32F8BB0CC}" type="doc">
      <dgm:prSet loTypeId="urn:microsoft.com/office/officeart/2005/8/layout/orgChart1" loCatId="hierarchy" qsTypeId="urn:microsoft.com/office/officeart/2005/8/quickstyle/simple1" qsCatId="simple" csTypeId="urn:microsoft.com/office/officeart/2005/8/colors/accent0_1" csCatId="mainScheme" phldr="1"/>
      <dgm:spPr/>
      <dgm:t>
        <a:bodyPr/>
        <a:lstStyle/>
        <a:p>
          <a:endParaRPr kumimoji="1" lang="ja-JP" altLang="en-US"/>
        </a:p>
      </dgm:t>
    </dgm:pt>
    <dgm:pt modelId="{814AC644-024E-4846-9A0F-E1051FD51FD8}">
      <dgm:prSet phldrT="[テキスト]"/>
      <dgm:spPr/>
      <dgm:t>
        <a:bodyPr/>
        <a:lstStyle/>
        <a:p>
          <a:r>
            <a:rPr kumimoji="1" lang="ja-JP" altLang="en-US" dirty="0">
              <a:latin typeface="Meiryo UI" panose="020B0604030504040204" pitchFamily="50" charset="-128"/>
              <a:ea typeface="Meiryo UI" panose="020B0604030504040204" pitchFamily="50" charset="-128"/>
            </a:rPr>
            <a:t>プロジェクト実施者</a:t>
          </a:r>
          <a:r>
            <a:rPr kumimoji="1" lang="en-US" altLang="ja-JP" dirty="0">
              <a:latin typeface="Meiryo UI" panose="020B0604030504040204" pitchFamily="50" charset="-128"/>
              <a:ea typeface="Meiryo UI" panose="020B0604030504040204" pitchFamily="50" charset="-128"/>
            </a:rPr>
            <a:t>A</a:t>
          </a:r>
        </a:p>
        <a:p>
          <a:r>
            <a:rPr kumimoji="1" lang="ja-JP" altLang="en-US" dirty="0">
              <a:latin typeface="Meiryo UI" panose="020B0604030504040204" pitchFamily="50" charset="-128"/>
              <a:ea typeface="Meiryo UI" panose="020B0604030504040204" pitchFamily="50" charset="-128"/>
            </a:rPr>
            <a:t>役職・担当者名</a:t>
          </a:r>
        </a:p>
      </dgm:t>
    </dgm:pt>
    <dgm:pt modelId="{3C8FFC57-8F8C-40E1-987A-9934A043BE7B}" type="parTrans" cxnId="{B91966D0-5292-4B51-A8F3-C48A5E869D00}">
      <dgm:prSet/>
      <dgm:spPr/>
      <dgm:t>
        <a:bodyPr/>
        <a:lstStyle/>
        <a:p>
          <a:endParaRPr kumimoji="1" lang="ja-JP" altLang="en-US">
            <a:latin typeface="Meiryo UI" panose="020B0604030504040204" pitchFamily="50" charset="-128"/>
            <a:ea typeface="Meiryo UI" panose="020B0604030504040204" pitchFamily="50" charset="-128"/>
          </a:endParaRPr>
        </a:p>
      </dgm:t>
    </dgm:pt>
    <dgm:pt modelId="{AF665157-0657-4B64-AED9-978727593B88}" type="sibTrans" cxnId="{B91966D0-5292-4B51-A8F3-C48A5E869D00}">
      <dgm:prSet/>
      <dgm:spPr/>
      <dgm:t>
        <a:bodyPr/>
        <a:lstStyle/>
        <a:p>
          <a:endParaRPr kumimoji="1" lang="ja-JP" altLang="en-US">
            <a:latin typeface="Meiryo UI" panose="020B0604030504040204" pitchFamily="50" charset="-128"/>
            <a:ea typeface="Meiryo UI" panose="020B0604030504040204" pitchFamily="50" charset="-128"/>
          </a:endParaRPr>
        </a:p>
      </dgm:t>
    </dgm:pt>
    <dgm:pt modelId="{C0255189-A11D-4161-B31A-7D69543E365D}" type="asst">
      <dgm:prSet phldrT="[テキスト]"/>
      <dgm:spPr/>
      <dgm:t>
        <a:bodyPr/>
        <a:lstStyle/>
        <a:p>
          <a:r>
            <a:rPr kumimoji="1" lang="ja-JP" altLang="en-US" dirty="0">
              <a:latin typeface="Meiryo UI" panose="020B0604030504040204" pitchFamily="50" charset="-128"/>
              <a:ea typeface="Meiryo UI" panose="020B0604030504040204" pitchFamily="50" charset="-128"/>
            </a:rPr>
            <a:t>プロジェクト実施者</a:t>
          </a:r>
          <a:r>
            <a:rPr kumimoji="1" lang="en-US" altLang="ja-JP" b="0" dirty="0">
              <a:latin typeface="Meiryo UI" panose="020B0604030504040204" pitchFamily="50" charset="-128"/>
              <a:ea typeface="Meiryo UI" panose="020B0604030504040204" pitchFamily="50" charset="-128"/>
            </a:rPr>
            <a:t>B</a:t>
          </a:r>
        </a:p>
        <a:p>
          <a:r>
            <a:rPr kumimoji="1" lang="ja-JP" altLang="en-US" dirty="0">
              <a:latin typeface="Meiryo UI" panose="020B0604030504040204" pitchFamily="50" charset="-128"/>
              <a:ea typeface="Meiryo UI" panose="020B0604030504040204" pitchFamily="50" charset="-128"/>
            </a:rPr>
            <a:t>役職・担当者名</a:t>
          </a:r>
        </a:p>
      </dgm:t>
    </dgm:pt>
    <dgm:pt modelId="{27AF4B55-88AF-491F-B1CC-13C13FFF308C}" type="parTrans" cxnId="{72B01378-42D7-46EF-93C8-9028F643F50E}">
      <dgm:prSet/>
      <dgm:spPr/>
      <dgm:t>
        <a:bodyPr/>
        <a:lstStyle/>
        <a:p>
          <a:endParaRPr kumimoji="1" lang="ja-JP" altLang="en-US">
            <a:latin typeface="Meiryo UI" panose="020B0604030504040204" pitchFamily="50" charset="-128"/>
            <a:ea typeface="Meiryo UI" panose="020B0604030504040204" pitchFamily="50" charset="-128"/>
          </a:endParaRPr>
        </a:p>
      </dgm:t>
    </dgm:pt>
    <dgm:pt modelId="{8D1DC178-928B-44C3-8784-57E48B103DA5}" type="sibTrans" cxnId="{72B01378-42D7-46EF-93C8-9028F643F50E}">
      <dgm:prSet/>
      <dgm:spPr/>
      <dgm:t>
        <a:bodyPr/>
        <a:lstStyle/>
        <a:p>
          <a:endParaRPr kumimoji="1" lang="ja-JP" altLang="en-US">
            <a:latin typeface="Meiryo UI" panose="020B0604030504040204" pitchFamily="50" charset="-128"/>
            <a:ea typeface="Meiryo UI" panose="020B0604030504040204" pitchFamily="50" charset="-128"/>
          </a:endParaRPr>
        </a:p>
      </dgm:t>
    </dgm:pt>
    <dgm:pt modelId="{9DAACE8C-850F-4AD9-8A6D-3C099DC4BFB6}">
      <dgm:prSet phldrT="[テキスト]"/>
      <dgm:spPr/>
      <dgm:t>
        <a:bodyPr/>
        <a:lstStyle/>
        <a:p>
          <a:r>
            <a:rPr kumimoji="1" lang="ja-JP" altLang="en-US" dirty="0">
              <a:latin typeface="Meiryo UI" panose="020B0604030504040204" pitchFamily="50" charset="-128"/>
              <a:ea typeface="Meiryo UI" panose="020B0604030504040204" pitchFamily="50" charset="-128"/>
            </a:rPr>
            <a:t>プロジェクト実施者</a:t>
          </a:r>
          <a:r>
            <a:rPr kumimoji="1" lang="en-US" altLang="ja-JP" dirty="0">
              <a:latin typeface="Meiryo UI" panose="020B0604030504040204" pitchFamily="50" charset="-128"/>
              <a:ea typeface="Meiryo UI" panose="020B0604030504040204" pitchFamily="50" charset="-128"/>
            </a:rPr>
            <a:t>C</a:t>
          </a:r>
        </a:p>
        <a:p>
          <a:r>
            <a:rPr kumimoji="1" lang="ja-JP" altLang="en-US" dirty="0">
              <a:latin typeface="Meiryo UI" panose="020B0604030504040204" pitchFamily="50" charset="-128"/>
              <a:ea typeface="Meiryo UI" panose="020B0604030504040204" pitchFamily="50" charset="-128"/>
            </a:rPr>
            <a:t>役職・担当者名</a:t>
          </a:r>
        </a:p>
      </dgm:t>
    </dgm:pt>
    <dgm:pt modelId="{C84B75A0-8370-4033-996D-4D5D3FDE88DF}" type="parTrans" cxnId="{CF80E7FC-9349-4D44-B8CB-133E0C2E8B18}">
      <dgm:prSet/>
      <dgm:spPr/>
      <dgm:t>
        <a:bodyPr/>
        <a:lstStyle/>
        <a:p>
          <a:endParaRPr kumimoji="1" lang="ja-JP" altLang="en-US">
            <a:latin typeface="Meiryo UI" panose="020B0604030504040204" pitchFamily="50" charset="-128"/>
            <a:ea typeface="Meiryo UI" panose="020B0604030504040204" pitchFamily="50" charset="-128"/>
          </a:endParaRPr>
        </a:p>
      </dgm:t>
    </dgm:pt>
    <dgm:pt modelId="{19CFB746-D723-4B3B-8650-6F755BD1DD6D}" type="sibTrans" cxnId="{CF80E7FC-9349-4D44-B8CB-133E0C2E8B18}">
      <dgm:prSet/>
      <dgm:spPr/>
      <dgm:t>
        <a:bodyPr/>
        <a:lstStyle/>
        <a:p>
          <a:endParaRPr kumimoji="1" lang="ja-JP" altLang="en-US">
            <a:latin typeface="Meiryo UI" panose="020B0604030504040204" pitchFamily="50" charset="-128"/>
            <a:ea typeface="Meiryo UI" panose="020B0604030504040204" pitchFamily="50" charset="-128"/>
          </a:endParaRPr>
        </a:p>
      </dgm:t>
    </dgm:pt>
    <dgm:pt modelId="{CA985F22-486C-44A8-B8E6-FEEB7EA51371}">
      <dgm:prSet phldrT="[テキスト]"/>
      <dgm:spPr/>
      <dgm:t>
        <a:bodyPr/>
        <a:lstStyle/>
        <a:p>
          <a:r>
            <a:rPr kumimoji="1" lang="ja-JP" altLang="en-US" dirty="0">
              <a:latin typeface="Meiryo UI" panose="020B0604030504040204" pitchFamily="50" charset="-128"/>
              <a:ea typeface="Meiryo UI" panose="020B0604030504040204" pitchFamily="50" charset="-128"/>
            </a:rPr>
            <a:t>プロジェクト実施者</a:t>
          </a:r>
          <a:r>
            <a:rPr kumimoji="1" lang="en-US" altLang="ja-JP" dirty="0">
              <a:latin typeface="Meiryo UI" panose="020B0604030504040204" pitchFamily="50" charset="-128"/>
              <a:ea typeface="Meiryo UI" panose="020B0604030504040204" pitchFamily="50" charset="-128"/>
            </a:rPr>
            <a:t>D</a:t>
          </a:r>
        </a:p>
        <a:p>
          <a:r>
            <a:rPr kumimoji="1" lang="ja-JP" altLang="en-US" dirty="0">
              <a:latin typeface="Meiryo UI" panose="020B0604030504040204" pitchFamily="50" charset="-128"/>
              <a:ea typeface="Meiryo UI" panose="020B0604030504040204" pitchFamily="50" charset="-128"/>
            </a:rPr>
            <a:t>役職・担当者名</a:t>
          </a:r>
        </a:p>
      </dgm:t>
    </dgm:pt>
    <dgm:pt modelId="{BBBFE8DF-3B0A-4953-9744-5148BED4FF3B}" type="parTrans" cxnId="{2D8D32D4-A2DC-48E7-AE8B-51CEFDCF6E8C}">
      <dgm:prSet/>
      <dgm:spPr/>
      <dgm:t>
        <a:bodyPr/>
        <a:lstStyle/>
        <a:p>
          <a:endParaRPr kumimoji="1" lang="ja-JP" altLang="en-US">
            <a:latin typeface="Meiryo UI" panose="020B0604030504040204" pitchFamily="50" charset="-128"/>
            <a:ea typeface="Meiryo UI" panose="020B0604030504040204" pitchFamily="50" charset="-128"/>
          </a:endParaRPr>
        </a:p>
      </dgm:t>
    </dgm:pt>
    <dgm:pt modelId="{00BF2031-C79A-4B59-A7F1-88C9358B1354}" type="sibTrans" cxnId="{2D8D32D4-A2DC-48E7-AE8B-51CEFDCF6E8C}">
      <dgm:prSet/>
      <dgm:spPr/>
      <dgm:t>
        <a:bodyPr/>
        <a:lstStyle/>
        <a:p>
          <a:endParaRPr kumimoji="1" lang="ja-JP" altLang="en-US">
            <a:latin typeface="Meiryo UI" panose="020B0604030504040204" pitchFamily="50" charset="-128"/>
            <a:ea typeface="Meiryo UI" panose="020B0604030504040204" pitchFamily="50" charset="-128"/>
          </a:endParaRPr>
        </a:p>
      </dgm:t>
    </dgm:pt>
    <dgm:pt modelId="{0A3AFAB5-82E8-4104-9BA9-BFDED276AEC7}">
      <dgm:prSet phldrT="[テキスト]"/>
      <dgm:spPr/>
      <dgm:t>
        <a:bodyPr/>
        <a:lstStyle/>
        <a:p>
          <a:r>
            <a:rPr kumimoji="1" lang="ja-JP" altLang="en-US" dirty="0">
              <a:latin typeface="Meiryo UI" panose="020B0604030504040204" pitchFamily="50" charset="-128"/>
              <a:ea typeface="Meiryo UI" panose="020B0604030504040204" pitchFamily="50" charset="-128"/>
            </a:rPr>
            <a:t>プロジェクト実施者</a:t>
          </a:r>
          <a:r>
            <a:rPr kumimoji="1" lang="en-US" altLang="ja-JP" dirty="0">
              <a:latin typeface="Meiryo UI" panose="020B0604030504040204" pitchFamily="50" charset="-128"/>
              <a:ea typeface="Meiryo UI" panose="020B0604030504040204" pitchFamily="50" charset="-128"/>
            </a:rPr>
            <a:t>E</a:t>
          </a:r>
        </a:p>
        <a:p>
          <a:r>
            <a:rPr kumimoji="1" lang="ja-JP" altLang="en-US" dirty="0">
              <a:latin typeface="Meiryo UI" panose="020B0604030504040204" pitchFamily="50" charset="-128"/>
              <a:ea typeface="Meiryo UI" panose="020B0604030504040204" pitchFamily="50" charset="-128"/>
            </a:rPr>
            <a:t>役職・担当者名</a:t>
          </a:r>
        </a:p>
      </dgm:t>
    </dgm:pt>
    <dgm:pt modelId="{1E46CC45-3899-4892-B380-B6442A47A035}" type="parTrans" cxnId="{4399DE1C-91F2-41DA-962C-AA6959786ABE}">
      <dgm:prSet/>
      <dgm:spPr/>
      <dgm:t>
        <a:bodyPr/>
        <a:lstStyle/>
        <a:p>
          <a:endParaRPr kumimoji="1" lang="ja-JP" altLang="en-US">
            <a:latin typeface="Meiryo UI" panose="020B0604030504040204" pitchFamily="50" charset="-128"/>
            <a:ea typeface="Meiryo UI" panose="020B0604030504040204" pitchFamily="50" charset="-128"/>
          </a:endParaRPr>
        </a:p>
      </dgm:t>
    </dgm:pt>
    <dgm:pt modelId="{20899233-EC5C-4B67-88C8-08BF76490DCB}" type="sibTrans" cxnId="{4399DE1C-91F2-41DA-962C-AA6959786ABE}">
      <dgm:prSet/>
      <dgm:spPr/>
      <dgm:t>
        <a:bodyPr/>
        <a:lstStyle/>
        <a:p>
          <a:endParaRPr kumimoji="1" lang="ja-JP" altLang="en-US">
            <a:latin typeface="Meiryo UI" panose="020B0604030504040204" pitchFamily="50" charset="-128"/>
            <a:ea typeface="Meiryo UI" panose="020B0604030504040204" pitchFamily="50" charset="-128"/>
          </a:endParaRPr>
        </a:p>
      </dgm:t>
    </dgm:pt>
    <dgm:pt modelId="{24B978A4-51E6-4113-BD43-7C14A634D09B}" type="pres">
      <dgm:prSet presAssocID="{894952F9-4FDA-49DF-A477-03B32F8BB0CC}" presName="hierChild1" presStyleCnt="0">
        <dgm:presLayoutVars>
          <dgm:orgChart val="1"/>
          <dgm:chPref val="1"/>
          <dgm:dir/>
          <dgm:animOne val="branch"/>
          <dgm:animLvl val="lvl"/>
          <dgm:resizeHandles/>
        </dgm:presLayoutVars>
      </dgm:prSet>
      <dgm:spPr/>
      <dgm:t>
        <a:bodyPr/>
        <a:lstStyle/>
        <a:p>
          <a:endParaRPr kumimoji="1" lang="ja-JP" altLang="en-US"/>
        </a:p>
      </dgm:t>
    </dgm:pt>
    <dgm:pt modelId="{0E5D3183-6045-44E9-A435-52FB61F776FD}" type="pres">
      <dgm:prSet presAssocID="{814AC644-024E-4846-9A0F-E1051FD51FD8}" presName="hierRoot1" presStyleCnt="0">
        <dgm:presLayoutVars>
          <dgm:hierBranch val="init"/>
        </dgm:presLayoutVars>
      </dgm:prSet>
      <dgm:spPr/>
    </dgm:pt>
    <dgm:pt modelId="{D6CA05CC-1223-4F63-8713-B59E3735EA42}" type="pres">
      <dgm:prSet presAssocID="{814AC644-024E-4846-9A0F-E1051FD51FD8}" presName="rootComposite1" presStyleCnt="0"/>
      <dgm:spPr/>
    </dgm:pt>
    <dgm:pt modelId="{203DEB87-A2CA-4717-8F75-A024A1DF39B8}" type="pres">
      <dgm:prSet presAssocID="{814AC644-024E-4846-9A0F-E1051FD51FD8}" presName="rootText1" presStyleLbl="node0" presStyleIdx="0" presStyleCnt="1">
        <dgm:presLayoutVars>
          <dgm:chPref val="3"/>
        </dgm:presLayoutVars>
      </dgm:prSet>
      <dgm:spPr/>
      <dgm:t>
        <a:bodyPr/>
        <a:lstStyle/>
        <a:p>
          <a:endParaRPr kumimoji="1" lang="ja-JP" altLang="en-US"/>
        </a:p>
      </dgm:t>
    </dgm:pt>
    <dgm:pt modelId="{AAD11A2B-544D-4308-A8F7-96D49448B9FE}" type="pres">
      <dgm:prSet presAssocID="{814AC644-024E-4846-9A0F-E1051FD51FD8}" presName="rootConnector1" presStyleLbl="node1" presStyleIdx="0" presStyleCnt="0"/>
      <dgm:spPr/>
      <dgm:t>
        <a:bodyPr/>
        <a:lstStyle/>
        <a:p>
          <a:endParaRPr kumimoji="1" lang="ja-JP" altLang="en-US"/>
        </a:p>
      </dgm:t>
    </dgm:pt>
    <dgm:pt modelId="{6244FF6D-6B44-4CE4-96FC-393708F85C96}" type="pres">
      <dgm:prSet presAssocID="{814AC644-024E-4846-9A0F-E1051FD51FD8}" presName="hierChild2" presStyleCnt="0"/>
      <dgm:spPr/>
    </dgm:pt>
    <dgm:pt modelId="{93FF151E-B20E-40D8-B9D6-E6411BB17B57}" type="pres">
      <dgm:prSet presAssocID="{C84B75A0-8370-4033-996D-4D5D3FDE88DF}" presName="Name37" presStyleLbl="parChTrans1D2" presStyleIdx="0" presStyleCnt="4"/>
      <dgm:spPr/>
      <dgm:t>
        <a:bodyPr/>
        <a:lstStyle/>
        <a:p>
          <a:endParaRPr kumimoji="1" lang="ja-JP" altLang="en-US"/>
        </a:p>
      </dgm:t>
    </dgm:pt>
    <dgm:pt modelId="{D524396E-CA6B-47BF-8944-1C50D2CB7447}" type="pres">
      <dgm:prSet presAssocID="{9DAACE8C-850F-4AD9-8A6D-3C099DC4BFB6}" presName="hierRoot2" presStyleCnt="0">
        <dgm:presLayoutVars>
          <dgm:hierBranch val="init"/>
        </dgm:presLayoutVars>
      </dgm:prSet>
      <dgm:spPr/>
    </dgm:pt>
    <dgm:pt modelId="{C37B2EF6-E0C5-4F1A-B159-CF60F6906EE9}" type="pres">
      <dgm:prSet presAssocID="{9DAACE8C-850F-4AD9-8A6D-3C099DC4BFB6}" presName="rootComposite" presStyleCnt="0"/>
      <dgm:spPr/>
    </dgm:pt>
    <dgm:pt modelId="{3550FD56-7962-4B03-A1F4-EB892B6A0FAA}" type="pres">
      <dgm:prSet presAssocID="{9DAACE8C-850F-4AD9-8A6D-3C099DC4BFB6}" presName="rootText" presStyleLbl="node2" presStyleIdx="0" presStyleCnt="3">
        <dgm:presLayoutVars>
          <dgm:chPref val="3"/>
        </dgm:presLayoutVars>
      </dgm:prSet>
      <dgm:spPr/>
      <dgm:t>
        <a:bodyPr/>
        <a:lstStyle/>
        <a:p>
          <a:endParaRPr kumimoji="1" lang="ja-JP" altLang="en-US"/>
        </a:p>
      </dgm:t>
    </dgm:pt>
    <dgm:pt modelId="{F9DB3BE9-447C-4ABE-B70E-6BFE95522640}" type="pres">
      <dgm:prSet presAssocID="{9DAACE8C-850F-4AD9-8A6D-3C099DC4BFB6}" presName="rootConnector" presStyleLbl="node2" presStyleIdx="0" presStyleCnt="3"/>
      <dgm:spPr/>
      <dgm:t>
        <a:bodyPr/>
        <a:lstStyle/>
        <a:p>
          <a:endParaRPr kumimoji="1" lang="ja-JP" altLang="en-US"/>
        </a:p>
      </dgm:t>
    </dgm:pt>
    <dgm:pt modelId="{EBEDC46F-88A5-43CC-ADB6-0FF283894858}" type="pres">
      <dgm:prSet presAssocID="{9DAACE8C-850F-4AD9-8A6D-3C099DC4BFB6}" presName="hierChild4" presStyleCnt="0"/>
      <dgm:spPr/>
    </dgm:pt>
    <dgm:pt modelId="{BECEC253-F647-4BA9-B0CE-43D34ACCAD27}" type="pres">
      <dgm:prSet presAssocID="{9DAACE8C-850F-4AD9-8A6D-3C099DC4BFB6}" presName="hierChild5" presStyleCnt="0"/>
      <dgm:spPr/>
    </dgm:pt>
    <dgm:pt modelId="{94610DE4-AE20-4A79-82CB-DF3FE95D4D72}" type="pres">
      <dgm:prSet presAssocID="{BBBFE8DF-3B0A-4953-9744-5148BED4FF3B}" presName="Name37" presStyleLbl="parChTrans1D2" presStyleIdx="1" presStyleCnt="4"/>
      <dgm:spPr/>
      <dgm:t>
        <a:bodyPr/>
        <a:lstStyle/>
        <a:p>
          <a:endParaRPr kumimoji="1" lang="ja-JP" altLang="en-US"/>
        </a:p>
      </dgm:t>
    </dgm:pt>
    <dgm:pt modelId="{64858718-0C34-4973-8D0E-828927BD1D69}" type="pres">
      <dgm:prSet presAssocID="{CA985F22-486C-44A8-B8E6-FEEB7EA51371}" presName="hierRoot2" presStyleCnt="0">
        <dgm:presLayoutVars>
          <dgm:hierBranch val="init"/>
        </dgm:presLayoutVars>
      </dgm:prSet>
      <dgm:spPr/>
    </dgm:pt>
    <dgm:pt modelId="{0B9906A5-C5B4-4193-A49F-1CE181E45EBA}" type="pres">
      <dgm:prSet presAssocID="{CA985F22-486C-44A8-B8E6-FEEB7EA51371}" presName="rootComposite" presStyleCnt="0"/>
      <dgm:spPr/>
    </dgm:pt>
    <dgm:pt modelId="{A2F6FA2A-00E0-48D8-BDD2-9DE39E54FCDF}" type="pres">
      <dgm:prSet presAssocID="{CA985F22-486C-44A8-B8E6-FEEB7EA51371}" presName="rootText" presStyleLbl="node2" presStyleIdx="1" presStyleCnt="3">
        <dgm:presLayoutVars>
          <dgm:chPref val="3"/>
        </dgm:presLayoutVars>
      </dgm:prSet>
      <dgm:spPr/>
      <dgm:t>
        <a:bodyPr/>
        <a:lstStyle/>
        <a:p>
          <a:endParaRPr kumimoji="1" lang="ja-JP" altLang="en-US"/>
        </a:p>
      </dgm:t>
    </dgm:pt>
    <dgm:pt modelId="{FD053F65-5461-4611-A476-69996C6C6596}" type="pres">
      <dgm:prSet presAssocID="{CA985F22-486C-44A8-B8E6-FEEB7EA51371}" presName="rootConnector" presStyleLbl="node2" presStyleIdx="1" presStyleCnt="3"/>
      <dgm:spPr/>
      <dgm:t>
        <a:bodyPr/>
        <a:lstStyle/>
        <a:p>
          <a:endParaRPr kumimoji="1" lang="ja-JP" altLang="en-US"/>
        </a:p>
      </dgm:t>
    </dgm:pt>
    <dgm:pt modelId="{C93E04FC-E973-4A12-9BA2-BB6E8DCA3254}" type="pres">
      <dgm:prSet presAssocID="{CA985F22-486C-44A8-B8E6-FEEB7EA51371}" presName="hierChild4" presStyleCnt="0"/>
      <dgm:spPr/>
    </dgm:pt>
    <dgm:pt modelId="{4FB7E2A7-221B-4F73-8D7E-C35524069FDD}" type="pres">
      <dgm:prSet presAssocID="{CA985F22-486C-44A8-B8E6-FEEB7EA51371}" presName="hierChild5" presStyleCnt="0"/>
      <dgm:spPr/>
    </dgm:pt>
    <dgm:pt modelId="{3BDBAD31-9653-4B69-A9AC-C97753620DB0}" type="pres">
      <dgm:prSet presAssocID="{1E46CC45-3899-4892-B380-B6442A47A035}" presName="Name37" presStyleLbl="parChTrans1D2" presStyleIdx="2" presStyleCnt="4"/>
      <dgm:spPr/>
      <dgm:t>
        <a:bodyPr/>
        <a:lstStyle/>
        <a:p>
          <a:endParaRPr kumimoji="1" lang="ja-JP" altLang="en-US"/>
        </a:p>
      </dgm:t>
    </dgm:pt>
    <dgm:pt modelId="{137DFA70-EBEA-4663-9D0E-EA48EF73A2CC}" type="pres">
      <dgm:prSet presAssocID="{0A3AFAB5-82E8-4104-9BA9-BFDED276AEC7}" presName="hierRoot2" presStyleCnt="0">
        <dgm:presLayoutVars>
          <dgm:hierBranch val="init"/>
        </dgm:presLayoutVars>
      </dgm:prSet>
      <dgm:spPr/>
    </dgm:pt>
    <dgm:pt modelId="{3D241E88-322D-4732-97C3-F5A0D521E595}" type="pres">
      <dgm:prSet presAssocID="{0A3AFAB5-82E8-4104-9BA9-BFDED276AEC7}" presName="rootComposite" presStyleCnt="0"/>
      <dgm:spPr/>
    </dgm:pt>
    <dgm:pt modelId="{0BBFB01D-E242-4703-8BD6-0CD852653B55}" type="pres">
      <dgm:prSet presAssocID="{0A3AFAB5-82E8-4104-9BA9-BFDED276AEC7}" presName="rootText" presStyleLbl="node2" presStyleIdx="2" presStyleCnt="3">
        <dgm:presLayoutVars>
          <dgm:chPref val="3"/>
        </dgm:presLayoutVars>
      </dgm:prSet>
      <dgm:spPr/>
      <dgm:t>
        <a:bodyPr/>
        <a:lstStyle/>
        <a:p>
          <a:endParaRPr kumimoji="1" lang="ja-JP" altLang="en-US"/>
        </a:p>
      </dgm:t>
    </dgm:pt>
    <dgm:pt modelId="{923DC4B9-0F5C-4B7D-A01A-EE9F85A6B96A}" type="pres">
      <dgm:prSet presAssocID="{0A3AFAB5-82E8-4104-9BA9-BFDED276AEC7}" presName="rootConnector" presStyleLbl="node2" presStyleIdx="2" presStyleCnt="3"/>
      <dgm:spPr/>
      <dgm:t>
        <a:bodyPr/>
        <a:lstStyle/>
        <a:p>
          <a:endParaRPr kumimoji="1" lang="ja-JP" altLang="en-US"/>
        </a:p>
      </dgm:t>
    </dgm:pt>
    <dgm:pt modelId="{6BC8B5B3-F275-4ECD-AE81-7D1DCCE17D0F}" type="pres">
      <dgm:prSet presAssocID="{0A3AFAB5-82E8-4104-9BA9-BFDED276AEC7}" presName="hierChild4" presStyleCnt="0"/>
      <dgm:spPr/>
    </dgm:pt>
    <dgm:pt modelId="{1EB43F26-549D-406A-AC95-0BB4A8E89AB3}" type="pres">
      <dgm:prSet presAssocID="{0A3AFAB5-82E8-4104-9BA9-BFDED276AEC7}" presName="hierChild5" presStyleCnt="0"/>
      <dgm:spPr/>
    </dgm:pt>
    <dgm:pt modelId="{1E59D238-89FA-432F-9786-3351630CB31D}" type="pres">
      <dgm:prSet presAssocID="{814AC644-024E-4846-9A0F-E1051FD51FD8}" presName="hierChild3" presStyleCnt="0"/>
      <dgm:spPr/>
    </dgm:pt>
    <dgm:pt modelId="{7C186B55-54DB-4C3D-9877-4BF227B58CD2}" type="pres">
      <dgm:prSet presAssocID="{27AF4B55-88AF-491F-B1CC-13C13FFF308C}" presName="Name111" presStyleLbl="parChTrans1D2" presStyleIdx="3" presStyleCnt="4"/>
      <dgm:spPr/>
      <dgm:t>
        <a:bodyPr/>
        <a:lstStyle/>
        <a:p>
          <a:endParaRPr kumimoji="1" lang="ja-JP" altLang="en-US"/>
        </a:p>
      </dgm:t>
    </dgm:pt>
    <dgm:pt modelId="{92DAF866-D6D6-47F4-A6C6-0426F4CE4A61}" type="pres">
      <dgm:prSet presAssocID="{C0255189-A11D-4161-B31A-7D69543E365D}" presName="hierRoot3" presStyleCnt="0">
        <dgm:presLayoutVars>
          <dgm:hierBranch val="init"/>
        </dgm:presLayoutVars>
      </dgm:prSet>
      <dgm:spPr/>
    </dgm:pt>
    <dgm:pt modelId="{F6C8E4C4-911F-41E8-BC99-CE79E977BC16}" type="pres">
      <dgm:prSet presAssocID="{C0255189-A11D-4161-B31A-7D69543E365D}" presName="rootComposite3" presStyleCnt="0"/>
      <dgm:spPr/>
    </dgm:pt>
    <dgm:pt modelId="{47A7A5DC-AAC4-4E4D-966E-AC9BB6D9118D}" type="pres">
      <dgm:prSet presAssocID="{C0255189-A11D-4161-B31A-7D69543E365D}" presName="rootText3" presStyleLbl="asst1" presStyleIdx="0" presStyleCnt="1">
        <dgm:presLayoutVars>
          <dgm:chPref val="3"/>
        </dgm:presLayoutVars>
      </dgm:prSet>
      <dgm:spPr/>
      <dgm:t>
        <a:bodyPr/>
        <a:lstStyle/>
        <a:p>
          <a:endParaRPr kumimoji="1" lang="ja-JP" altLang="en-US"/>
        </a:p>
      </dgm:t>
    </dgm:pt>
    <dgm:pt modelId="{0853FA54-1D6D-4FCC-A8CD-2437482CFC3E}" type="pres">
      <dgm:prSet presAssocID="{C0255189-A11D-4161-B31A-7D69543E365D}" presName="rootConnector3" presStyleLbl="asst1" presStyleIdx="0" presStyleCnt="1"/>
      <dgm:spPr/>
      <dgm:t>
        <a:bodyPr/>
        <a:lstStyle/>
        <a:p>
          <a:endParaRPr kumimoji="1" lang="ja-JP" altLang="en-US"/>
        </a:p>
      </dgm:t>
    </dgm:pt>
    <dgm:pt modelId="{4ED20AC3-6E6F-4BEF-B244-ADD10A942D3F}" type="pres">
      <dgm:prSet presAssocID="{C0255189-A11D-4161-B31A-7D69543E365D}" presName="hierChild6" presStyleCnt="0"/>
      <dgm:spPr/>
    </dgm:pt>
    <dgm:pt modelId="{BBCA5F6B-6F43-4D11-90D8-D71C4A6E913B}" type="pres">
      <dgm:prSet presAssocID="{C0255189-A11D-4161-B31A-7D69543E365D}" presName="hierChild7" presStyleCnt="0"/>
      <dgm:spPr/>
    </dgm:pt>
  </dgm:ptLst>
  <dgm:cxnLst>
    <dgm:cxn modelId="{33B79945-AD7C-44B4-874B-6549188EF3A1}" type="presOf" srcId="{C0255189-A11D-4161-B31A-7D69543E365D}" destId="{0853FA54-1D6D-4FCC-A8CD-2437482CFC3E}" srcOrd="1" destOrd="0" presId="urn:microsoft.com/office/officeart/2005/8/layout/orgChart1"/>
    <dgm:cxn modelId="{FBF22B7A-DAB0-4935-8BFE-EE3645648CBF}" type="presOf" srcId="{0A3AFAB5-82E8-4104-9BA9-BFDED276AEC7}" destId="{0BBFB01D-E242-4703-8BD6-0CD852653B55}" srcOrd="0" destOrd="0" presId="urn:microsoft.com/office/officeart/2005/8/layout/orgChart1"/>
    <dgm:cxn modelId="{4399DE1C-91F2-41DA-962C-AA6959786ABE}" srcId="{814AC644-024E-4846-9A0F-E1051FD51FD8}" destId="{0A3AFAB5-82E8-4104-9BA9-BFDED276AEC7}" srcOrd="3" destOrd="0" parTransId="{1E46CC45-3899-4892-B380-B6442A47A035}" sibTransId="{20899233-EC5C-4B67-88C8-08BF76490DCB}"/>
    <dgm:cxn modelId="{0999D511-0042-4E79-837F-411DE11B6CBE}" type="presOf" srcId="{814AC644-024E-4846-9A0F-E1051FD51FD8}" destId="{203DEB87-A2CA-4717-8F75-A024A1DF39B8}" srcOrd="0" destOrd="0" presId="urn:microsoft.com/office/officeart/2005/8/layout/orgChart1"/>
    <dgm:cxn modelId="{EFF1BA93-9D1E-4D98-83BC-1550F311DD5B}" type="presOf" srcId="{9DAACE8C-850F-4AD9-8A6D-3C099DC4BFB6}" destId="{F9DB3BE9-447C-4ABE-B70E-6BFE95522640}" srcOrd="1" destOrd="0" presId="urn:microsoft.com/office/officeart/2005/8/layout/orgChart1"/>
    <dgm:cxn modelId="{4E1CA2E1-97E1-4CDE-90FA-F7CD35FD2AFD}" type="presOf" srcId="{9DAACE8C-850F-4AD9-8A6D-3C099DC4BFB6}" destId="{3550FD56-7962-4B03-A1F4-EB892B6A0FAA}" srcOrd="0" destOrd="0" presId="urn:microsoft.com/office/officeart/2005/8/layout/orgChart1"/>
    <dgm:cxn modelId="{FFCF1A20-F2BD-4258-A370-4693AA43B408}" type="presOf" srcId="{BBBFE8DF-3B0A-4953-9744-5148BED4FF3B}" destId="{94610DE4-AE20-4A79-82CB-DF3FE95D4D72}" srcOrd="0" destOrd="0" presId="urn:microsoft.com/office/officeart/2005/8/layout/orgChart1"/>
    <dgm:cxn modelId="{45D25643-C22C-42D5-8324-018021A9DC0A}" type="presOf" srcId="{CA985F22-486C-44A8-B8E6-FEEB7EA51371}" destId="{FD053F65-5461-4611-A476-69996C6C6596}" srcOrd="1" destOrd="0" presId="urn:microsoft.com/office/officeart/2005/8/layout/orgChart1"/>
    <dgm:cxn modelId="{E6F46ADA-726D-4839-BD3D-B71D35B511B7}" type="presOf" srcId="{C0255189-A11D-4161-B31A-7D69543E365D}" destId="{47A7A5DC-AAC4-4E4D-966E-AC9BB6D9118D}" srcOrd="0" destOrd="0" presId="urn:microsoft.com/office/officeart/2005/8/layout/orgChart1"/>
    <dgm:cxn modelId="{E8668E7D-6B6F-40FF-829F-607955939A25}" type="presOf" srcId="{0A3AFAB5-82E8-4104-9BA9-BFDED276AEC7}" destId="{923DC4B9-0F5C-4B7D-A01A-EE9F85A6B96A}" srcOrd="1" destOrd="0" presId="urn:microsoft.com/office/officeart/2005/8/layout/orgChart1"/>
    <dgm:cxn modelId="{A0E5F277-97EF-4AA5-BD4C-9637258E749F}" type="presOf" srcId="{C84B75A0-8370-4033-996D-4D5D3FDE88DF}" destId="{93FF151E-B20E-40D8-B9D6-E6411BB17B57}" srcOrd="0" destOrd="0" presId="urn:microsoft.com/office/officeart/2005/8/layout/orgChart1"/>
    <dgm:cxn modelId="{72B01378-42D7-46EF-93C8-9028F643F50E}" srcId="{814AC644-024E-4846-9A0F-E1051FD51FD8}" destId="{C0255189-A11D-4161-B31A-7D69543E365D}" srcOrd="0" destOrd="0" parTransId="{27AF4B55-88AF-491F-B1CC-13C13FFF308C}" sibTransId="{8D1DC178-928B-44C3-8784-57E48B103DA5}"/>
    <dgm:cxn modelId="{1FEB4A7B-F3AB-4BF2-9F33-E23D00228E48}" type="presOf" srcId="{CA985F22-486C-44A8-B8E6-FEEB7EA51371}" destId="{A2F6FA2A-00E0-48D8-BDD2-9DE39E54FCDF}" srcOrd="0" destOrd="0" presId="urn:microsoft.com/office/officeart/2005/8/layout/orgChart1"/>
    <dgm:cxn modelId="{7EC6C294-A50B-4F74-AC5B-811C5E491F64}" type="presOf" srcId="{1E46CC45-3899-4892-B380-B6442A47A035}" destId="{3BDBAD31-9653-4B69-A9AC-C97753620DB0}" srcOrd="0" destOrd="0" presId="urn:microsoft.com/office/officeart/2005/8/layout/orgChart1"/>
    <dgm:cxn modelId="{147E72E1-9564-4214-B6FA-19A6AEF0D0D7}" type="presOf" srcId="{894952F9-4FDA-49DF-A477-03B32F8BB0CC}" destId="{24B978A4-51E6-4113-BD43-7C14A634D09B}" srcOrd="0" destOrd="0" presId="urn:microsoft.com/office/officeart/2005/8/layout/orgChart1"/>
    <dgm:cxn modelId="{B91966D0-5292-4B51-A8F3-C48A5E869D00}" srcId="{894952F9-4FDA-49DF-A477-03B32F8BB0CC}" destId="{814AC644-024E-4846-9A0F-E1051FD51FD8}" srcOrd="0" destOrd="0" parTransId="{3C8FFC57-8F8C-40E1-987A-9934A043BE7B}" sibTransId="{AF665157-0657-4B64-AED9-978727593B88}"/>
    <dgm:cxn modelId="{C4F10A6E-6A22-4B44-A474-A657434FCB6A}" type="presOf" srcId="{27AF4B55-88AF-491F-B1CC-13C13FFF308C}" destId="{7C186B55-54DB-4C3D-9877-4BF227B58CD2}" srcOrd="0" destOrd="0" presId="urn:microsoft.com/office/officeart/2005/8/layout/orgChart1"/>
    <dgm:cxn modelId="{CF80E7FC-9349-4D44-B8CB-133E0C2E8B18}" srcId="{814AC644-024E-4846-9A0F-E1051FD51FD8}" destId="{9DAACE8C-850F-4AD9-8A6D-3C099DC4BFB6}" srcOrd="1" destOrd="0" parTransId="{C84B75A0-8370-4033-996D-4D5D3FDE88DF}" sibTransId="{19CFB746-D723-4B3B-8650-6F755BD1DD6D}"/>
    <dgm:cxn modelId="{69ED34BE-A731-4EDC-8E67-C13E97EDE8AE}" type="presOf" srcId="{814AC644-024E-4846-9A0F-E1051FD51FD8}" destId="{AAD11A2B-544D-4308-A8F7-96D49448B9FE}" srcOrd="1" destOrd="0" presId="urn:microsoft.com/office/officeart/2005/8/layout/orgChart1"/>
    <dgm:cxn modelId="{2D8D32D4-A2DC-48E7-AE8B-51CEFDCF6E8C}" srcId="{814AC644-024E-4846-9A0F-E1051FD51FD8}" destId="{CA985F22-486C-44A8-B8E6-FEEB7EA51371}" srcOrd="2" destOrd="0" parTransId="{BBBFE8DF-3B0A-4953-9744-5148BED4FF3B}" sibTransId="{00BF2031-C79A-4B59-A7F1-88C9358B1354}"/>
    <dgm:cxn modelId="{25B13755-A5DC-4F50-A210-7F776830D77E}" type="presParOf" srcId="{24B978A4-51E6-4113-BD43-7C14A634D09B}" destId="{0E5D3183-6045-44E9-A435-52FB61F776FD}" srcOrd="0" destOrd="0" presId="urn:microsoft.com/office/officeart/2005/8/layout/orgChart1"/>
    <dgm:cxn modelId="{AC1D94F5-81AE-4425-9524-0A1886562B17}" type="presParOf" srcId="{0E5D3183-6045-44E9-A435-52FB61F776FD}" destId="{D6CA05CC-1223-4F63-8713-B59E3735EA42}" srcOrd="0" destOrd="0" presId="urn:microsoft.com/office/officeart/2005/8/layout/orgChart1"/>
    <dgm:cxn modelId="{1597FA9D-C63E-42CC-84F1-BE33EE65B394}" type="presParOf" srcId="{D6CA05CC-1223-4F63-8713-B59E3735EA42}" destId="{203DEB87-A2CA-4717-8F75-A024A1DF39B8}" srcOrd="0" destOrd="0" presId="urn:microsoft.com/office/officeart/2005/8/layout/orgChart1"/>
    <dgm:cxn modelId="{45C0A9AA-E3C2-48C0-AFAF-BA4A324F2192}" type="presParOf" srcId="{D6CA05CC-1223-4F63-8713-B59E3735EA42}" destId="{AAD11A2B-544D-4308-A8F7-96D49448B9FE}" srcOrd="1" destOrd="0" presId="urn:microsoft.com/office/officeart/2005/8/layout/orgChart1"/>
    <dgm:cxn modelId="{9DF91CC9-9D5D-4DC7-BB47-E258CB24C29E}" type="presParOf" srcId="{0E5D3183-6045-44E9-A435-52FB61F776FD}" destId="{6244FF6D-6B44-4CE4-96FC-393708F85C96}" srcOrd="1" destOrd="0" presId="urn:microsoft.com/office/officeart/2005/8/layout/orgChart1"/>
    <dgm:cxn modelId="{32A2BBDE-9F8F-4B59-AF87-904CEF27DB40}" type="presParOf" srcId="{6244FF6D-6B44-4CE4-96FC-393708F85C96}" destId="{93FF151E-B20E-40D8-B9D6-E6411BB17B57}" srcOrd="0" destOrd="0" presId="urn:microsoft.com/office/officeart/2005/8/layout/orgChart1"/>
    <dgm:cxn modelId="{A4DB1AE6-0929-4522-8F73-21446F915479}" type="presParOf" srcId="{6244FF6D-6B44-4CE4-96FC-393708F85C96}" destId="{D524396E-CA6B-47BF-8944-1C50D2CB7447}" srcOrd="1" destOrd="0" presId="urn:microsoft.com/office/officeart/2005/8/layout/orgChart1"/>
    <dgm:cxn modelId="{A682A84D-97E4-4AAD-8B58-D5F01F273025}" type="presParOf" srcId="{D524396E-CA6B-47BF-8944-1C50D2CB7447}" destId="{C37B2EF6-E0C5-4F1A-B159-CF60F6906EE9}" srcOrd="0" destOrd="0" presId="urn:microsoft.com/office/officeart/2005/8/layout/orgChart1"/>
    <dgm:cxn modelId="{3DCB5050-EAF6-4C77-A341-DC16954AED7B}" type="presParOf" srcId="{C37B2EF6-E0C5-4F1A-B159-CF60F6906EE9}" destId="{3550FD56-7962-4B03-A1F4-EB892B6A0FAA}" srcOrd="0" destOrd="0" presId="urn:microsoft.com/office/officeart/2005/8/layout/orgChart1"/>
    <dgm:cxn modelId="{96B8ED92-4E03-4E2E-A643-8A9881494A4C}" type="presParOf" srcId="{C37B2EF6-E0C5-4F1A-B159-CF60F6906EE9}" destId="{F9DB3BE9-447C-4ABE-B70E-6BFE95522640}" srcOrd="1" destOrd="0" presId="urn:microsoft.com/office/officeart/2005/8/layout/orgChart1"/>
    <dgm:cxn modelId="{48B1C3CC-122C-457E-9421-6E6890901DA2}" type="presParOf" srcId="{D524396E-CA6B-47BF-8944-1C50D2CB7447}" destId="{EBEDC46F-88A5-43CC-ADB6-0FF283894858}" srcOrd="1" destOrd="0" presId="urn:microsoft.com/office/officeart/2005/8/layout/orgChart1"/>
    <dgm:cxn modelId="{D06F4B80-706F-4633-8B07-6E133C313B1D}" type="presParOf" srcId="{D524396E-CA6B-47BF-8944-1C50D2CB7447}" destId="{BECEC253-F647-4BA9-B0CE-43D34ACCAD27}" srcOrd="2" destOrd="0" presId="urn:microsoft.com/office/officeart/2005/8/layout/orgChart1"/>
    <dgm:cxn modelId="{DF18D8F3-A560-47C1-A44D-76DF262DD4CE}" type="presParOf" srcId="{6244FF6D-6B44-4CE4-96FC-393708F85C96}" destId="{94610DE4-AE20-4A79-82CB-DF3FE95D4D72}" srcOrd="2" destOrd="0" presId="urn:microsoft.com/office/officeart/2005/8/layout/orgChart1"/>
    <dgm:cxn modelId="{9C8BEB70-1201-4737-BC86-486162E20276}" type="presParOf" srcId="{6244FF6D-6B44-4CE4-96FC-393708F85C96}" destId="{64858718-0C34-4973-8D0E-828927BD1D69}" srcOrd="3" destOrd="0" presId="urn:microsoft.com/office/officeart/2005/8/layout/orgChart1"/>
    <dgm:cxn modelId="{10FA906B-9C14-423F-9B0C-4B1D5CB59B5C}" type="presParOf" srcId="{64858718-0C34-4973-8D0E-828927BD1D69}" destId="{0B9906A5-C5B4-4193-A49F-1CE181E45EBA}" srcOrd="0" destOrd="0" presId="urn:microsoft.com/office/officeart/2005/8/layout/orgChart1"/>
    <dgm:cxn modelId="{D6EC5146-8881-4A1C-A2E5-591284D43697}" type="presParOf" srcId="{0B9906A5-C5B4-4193-A49F-1CE181E45EBA}" destId="{A2F6FA2A-00E0-48D8-BDD2-9DE39E54FCDF}" srcOrd="0" destOrd="0" presId="urn:microsoft.com/office/officeart/2005/8/layout/orgChart1"/>
    <dgm:cxn modelId="{D6BA281F-6616-4491-A07E-2074BF0D7ADB}" type="presParOf" srcId="{0B9906A5-C5B4-4193-A49F-1CE181E45EBA}" destId="{FD053F65-5461-4611-A476-69996C6C6596}" srcOrd="1" destOrd="0" presId="urn:microsoft.com/office/officeart/2005/8/layout/orgChart1"/>
    <dgm:cxn modelId="{19936728-C5C6-4026-8610-4C4DE0B65491}" type="presParOf" srcId="{64858718-0C34-4973-8D0E-828927BD1D69}" destId="{C93E04FC-E973-4A12-9BA2-BB6E8DCA3254}" srcOrd="1" destOrd="0" presId="urn:microsoft.com/office/officeart/2005/8/layout/orgChart1"/>
    <dgm:cxn modelId="{3EA4A1E0-7FCC-49EF-8BA5-BE058D2F426E}" type="presParOf" srcId="{64858718-0C34-4973-8D0E-828927BD1D69}" destId="{4FB7E2A7-221B-4F73-8D7E-C35524069FDD}" srcOrd="2" destOrd="0" presId="urn:microsoft.com/office/officeart/2005/8/layout/orgChart1"/>
    <dgm:cxn modelId="{7A96F747-C9BB-4299-98E0-5DE33A1542A0}" type="presParOf" srcId="{6244FF6D-6B44-4CE4-96FC-393708F85C96}" destId="{3BDBAD31-9653-4B69-A9AC-C97753620DB0}" srcOrd="4" destOrd="0" presId="urn:microsoft.com/office/officeart/2005/8/layout/orgChart1"/>
    <dgm:cxn modelId="{9325FE71-842D-4106-B554-990B071EED51}" type="presParOf" srcId="{6244FF6D-6B44-4CE4-96FC-393708F85C96}" destId="{137DFA70-EBEA-4663-9D0E-EA48EF73A2CC}" srcOrd="5" destOrd="0" presId="urn:microsoft.com/office/officeart/2005/8/layout/orgChart1"/>
    <dgm:cxn modelId="{49FF0D47-4FA7-4A79-9EAF-BE9E0D90BF59}" type="presParOf" srcId="{137DFA70-EBEA-4663-9D0E-EA48EF73A2CC}" destId="{3D241E88-322D-4732-97C3-F5A0D521E595}" srcOrd="0" destOrd="0" presId="urn:microsoft.com/office/officeart/2005/8/layout/orgChart1"/>
    <dgm:cxn modelId="{55E84364-66F5-44F9-AF0E-50D62E90B5EC}" type="presParOf" srcId="{3D241E88-322D-4732-97C3-F5A0D521E595}" destId="{0BBFB01D-E242-4703-8BD6-0CD852653B55}" srcOrd="0" destOrd="0" presId="urn:microsoft.com/office/officeart/2005/8/layout/orgChart1"/>
    <dgm:cxn modelId="{6B260802-3674-449D-96F8-051ACF57637E}" type="presParOf" srcId="{3D241E88-322D-4732-97C3-F5A0D521E595}" destId="{923DC4B9-0F5C-4B7D-A01A-EE9F85A6B96A}" srcOrd="1" destOrd="0" presId="urn:microsoft.com/office/officeart/2005/8/layout/orgChart1"/>
    <dgm:cxn modelId="{E9C88497-FDA0-428C-948A-C0FA3BDBF907}" type="presParOf" srcId="{137DFA70-EBEA-4663-9D0E-EA48EF73A2CC}" destId="{6BC8B5B3-F275-4ECD-AE81-7D1DCCE17D0F}" srcOrd="1" destOrd="0" presId="urn:microsoft.com/office/officeart/2005/8/layout/orgChart1"/>
    <dgm:cxn modelId="{89CB3632-2A45-49D5-BAAE-AC9254146D68}" type="presParOf" srcId="{137DFA70-EBEA-4663-9D0E-EA48EF73A2CC}" destId="{1EB43F26-549D-406A-AC95-0BB4A8E89AB3}" srcOrd="2" destOrd="0" presId="urn:microsoft.com/office/officeart/2005/8/layout/orgChart1"/>
    <dgm:cxn modelId="{B1AA78FE-D654-445E-B007-BBE8BDCC0F62}" type="presParOf" srcId="{0E5D3183-6045-44E9-A435-52FB61F776FD}" destId="{1E59D238-89FA-432F-9786-3351630CB31D}" srcOrd="2" destOrd="0" presId="urn:microsoft.com/office/officeart/2005/8/layout/orgChart1"/>
    <dgm:cxn modelId="{73832903-1641-4811-91EB-ADE230BC6E7F}" type="presParOf" srcId="{1E59D238-89FA-432F-9786-3351630CB31D}" destId="{7C186B55-54DB-4C3D-9877-4BF227B58CD2}" srcOrd="0" destOrd="0" presId="urn:microsoft.com/office/officeart/2005/8/layout/orgChart1"/>
    <dgm:cxn modelId="{EC9054D0-7A2A-4286-8E9B-F9A4D9375D68}" type="presParOf" srcId="{1E59D238-89FA-432F-9786-3351630CB31D}" destId="{92DAF866-D6D6-47F4-A6C6-0426F4CE4A61}" srcOrd="1" destOrd="0" presId="urn:microsoft.com/office/officeart/2005/8/layout/orgChart1"/>
    <dgm:cxn modelId="{B8EB08E0-9FEC-4FCE-B897-FEF0CDEBD5F8}" type="presParOf" srcId="{92DAF866-D6D6-47F4-A6C6-0426F4CE4A61}" destId="{F6C8E4C4-911F-41E8-BC99-CE79E977BC16}" srcOrd="0" destOrd="0" presId="urn:microsoft.com/office/officeart/2005/8/layout/orgChart1"/>
    <dgm:cxn modelId="{3A638473-B840-462E-84DE-BFD702BA167B}" type="presParOf" srcId="{F6C8E4C4-911F-41E8-BC99-CE79E977BC16}" destId="{47A7A5DC-AAC4-4E4D-966E-AC9BB6D9118D}" srcOrd="0" destOrd="0" presId="urn:microsoft.com/office/officeart/2005/8/layout/orgChart1"/>
    <dgm:cxn modelId="{E73C5721-1D82-4E4B-A4EB-52F32FA7007A}" type="presParOf" srcId="{F6C8E4C4-911F-41E8-BC99-CE79E977BC16}" destId="{0853FA54-1D6D-4FCC-A8CD-2437482CFC3E}" srcOrd="1" destOrd="0" presId="urn:microsoft.com/office/officeart/2005/8/layout/orgChart1"/>
    <dgm:cxn modelId="{F9103541-9D57-45D1-B3E9-AFB5A20C056F}" type="presParOf" srcId="{92DAF866-D6D6-47F4-A6C6-0426F4CE4A61}" destId="{4ED20AC3-6E6F-4BEF-B244-ADD10A942D3F}" srcOrd="1" destOrd="0" presId="urn:microsoft.com/office/officeart/2005/8/layout/orgChart1"/>
    <dgm:cxn modelId="{46C2FBBA-AA32-4395-AACA-114AD2A03D85}" type="presParOf" srcId="{92DAF866-D6D6-47F4-A6C6-0426F4CE4A61}" destId="{BBCA5F6B-6F43-4D11-90D8-D71C4A6E913B}" srcOrd="2" destOrd="0" presId="urn:microsoft.com/office/officeart/2005/8/layout/orgChart1"/>
  </dgm:cxnLst>
  <dgm:bg/>
  <dgm:whole/>
  <dgm:extLst>
    <a:ext uri="http://schemas.microsoft.com/office/drawing/2008/diagram">
      <dsp:dataModelExt xmlns:dsp="http://schemas.microsoft.com/office/drawing/2008/diagram" relId="rId7"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C186B55-54DB-4C3D-9877-4BF227B58CD2}">
      <dsp:nvSpPr>
        <dsp:cNvPr id="0" name=""/>
        <dsp:cNvSpPr/>
      </dsp:nvSpPr>
      <dsp:spPr>
        <a:xfrm>
          <a:off x="3993268" y="780722"/>
          <a:ext cx="163568" cy="716587"/>
        </a:xfrm>
        <a:custGeom>
          <a:avLst/>
          <a:gdLst/>
          <a:ahLst/>
          <a:cxnLst/>
          <a:rect l="0" t="0" r="0" b="0"/>
          <a:pathLst>
            <a:path>
              <a:moveTo>
                <a:pt x="163568" y="0"/>
              </a:moveTo>
              <a:lnTo>
                <a:pt x="163568" y="716587"/>
              </a:lnTo>
              <a:lnTo>
                <a:pt x="0" y="716587"/>
              </a:lnTo>
            </a:path>
          </a:pathLst>
        </a:custGeom>
        <a:noFill/>
        <a:ln w="12700" cap="flat" cmpd="sng" algn="ctr">
          <a:solidFill>
            <a:schemeClr val="dk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3BDBAD31-9653-4B69-A9AC-C97753620DB0}">
      <dsp:nvSpPr>
        <dsp:cNvPr id="0" name=""/>
        <dsp:cNvSpPr/>
      </dsp:nvSpPr>
      <dsp:spPr>
        <a:xfrm>
          <a:off x="4156837" y="780722"/>
          <a:ext cx="1884936" cy="1433175"/>
        </a:xfrm>
        <a:custGeom>
          <a:avLst/>
          <a:gdLst/>
          <a:ahLst/>
          <a:cxnLst/>
          <a:rect l="0" t="0" r="0" b="0"/>
          <a:pathLst>
            <a:path>
              <a:moveTo>
                <a:pt x="0" y="0"/>
              </a:moveTo>
              <a:lnTo>
                <a:pt x="0" y="1269606"/>
              </a:lnTo>
              <a:lnTo>
                <a:pt x="1884936" y="1269606"/>
              </a:lnTo>
              <a:lnTo>
                <a:pt x="1884936" y="1433175"/>
              </a:lnTo>
            </a:path>
          </a:pathLst>
        </a:custGeom>
        <a:noFill/>
        <a:ln w="12700" cap="flat" cmpd="sng" algn="ctr">
          <a:solidFill>
            <a:schemeClr val="dk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94610DE4-AE20-4A79-82CB-DF3FE95D4D72}">
      <dsp:nvSpPr>
        <dsp:cNvPr id="0" name=""/>
        <dsp:cNvSpPr/>
      </dsp:nvSpPr>
      <dsp:spPr>
        <a:xfrm>
          <a:off x="4111117" y="780722"/>
          <a:ext cx="91440" cy="1433175"/>
        </a:xfrm>
        <a:custGeom>
          <a:avLst/>
          <a:gdLst/>
          <a:ahLst/>
          <a:cxnLst/>
          <a:rect l="0" t="0" r="0" b="0"/>
          <a:pathLst>
            <a:path>
              <a:moveTo>
                <a:pt x="45720" y="0"/>
              </a:moveTo>
              <a:lnTo>
                <a:pt x="45720" y="1433175"/>
              </a:lnTo>
            </a:path>
          </a:pathLst>
        </a:custGeom>
        <a:noFill/>
        <a:ln w="12700" cap="flat" cmpd="sng" algn="ctr">
          <a:solidFill>
            <a:schemeClr val="dk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93FF151E-B20E-40D8-B9D6-E6411BB17B57}">
      <dsp:nvSpPr>
        <dsp:cNvPr id="0" name=""/>
        <dsp:cNvSpPr/>
      </dsp:nvSpPr>
      <dsp:spPr>
        <a:xfrm>
          <a:off x="2271900" y="780722"/>
          <a:ext cx="1884936" cy="1433175"/>
        </a:xfrm>
        <a:custGeom>
          <a:avLst/>
          <a:gdLst/>
          <a:ahLst/>
          <a:cxnLst/>
          <a:rect l="0" t="0" r="0" b="0"/>
          <a:pathLst>
            <a:path>
              <a:moveTo>
                <a:pt x="1884936" y="0"/>
              </a:moveTo>
              <a:lnTo>
                <a:pt x="1884936" y="1269606"/>
              </a:lnTo>
              <a:lnTo>
                <a:pt x="0" y="1269606"/>
              </a:lnTo>
              <a:lnTo>
                <a:pt x="0" y="1433175"/>
              </a:lnTo>
            </a:path>
          </a:pathLst>
        </a:custGeom>
        <a:noFill/>
        <a:ln w="12700" cap="flat" cmpd="sng" algn="ctr">
          <a:solidFill>
            <a:schemeClr val="dk1">
              <a:shade val="60000"/>
              <a:hueOff val="0"/>
              <a:satOff val="0"/>
              <a:lumOff val="0"/>
              <a:alphaOff val="0"/>
            </a:schemeClr>
          </a:solidFill>
          <a:prstDash val="solid"/>
          <a:miter lim="800000"/>
        </a:ln>
        <a:effectLst/>
      </dsp:spPr>
      <dsp:style>
        <a:lnRef idx="2">
          <a:scrgbClr r="0" g="0" b="0"/>
        </a:lnRef>
        <a:fillRef idx="0">
          <a:scrgbClr r="0" g="0" b="0"/>
        </a:fillRef>
        <a:effectRef idx="0">
          <a:scrgbClr r="0" g="0" b="0"/>
        </a:effectRef>
        <a:fontRef idx="minor"/>
      </dsp:style>
    </dsp:sp>
    <dsp:sp modelId="{203DEB87-A2CA-4717-8F75-A024A1DF39B8}">
      <dsp:nvSpPr>
        <dsp:cNvPr id="0" name=""/>
        <dsp:cNvSpPr/>
      </dsp:nvSpPr>
      <dsp:spPr>
        <a:xfrm>
          <a:off x="3377937" y="1822"/>
          <a:ext cx="1557799" cy="778899"/>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9525" tIns="9525" rIns="9525" bIns="9525" numCol="1" spcCol="1270" anchor="ctr" anchorCtr="0">
          <a:noAutofit/>
        </a:bodyPr>
        <a:lstStyle/>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プロジェクト実施者</a:t>
          </a:r>
          <a:r>
            <a:rPr kumimoji="1" lang="en-US" altLang="ja-JP" sz="1500" kern="1200" dirty="0">
              <a:latin typeface="Meiryo UI" panose="020B0604030504040204" pitchFamily="50" charset="-128"/>
              <a:ea typeface="Meiryo UI" panose="020B0604030504040204" pitchFamily="50" charset="-128"/>
            </a:rPr>
            <a:t>A</a:t>
          </a:r>
        </a:p>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役職・担当者名</a:t>
          </a:r>
        </a:p>
      </dsp:txBody>
      <dsp:txXfrm>
        <a:off x="3377937" y="1822"/>
        <a:ext cx="1557799" cy="778899"/>
      </dsp:txXfrm>
    </dsp:sp>
    <dsp:sp modelId="{3550FD56-7962-4B03-A1F4-EB892B6A0FAA}">
      <dsp:nvSpPr>
        <dsp:cNvPr id="0" name=""/>
        <dsp:cNvSpPr/>
      </dsp:nvSpPr>
      <dsp:spPr>
        <a:xfrm>
          <a:off x="1493000" y="2213897"/>
          <a:ext cx="1557799" cy="778899"/>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9525" tIns="9525" rIns="9525" bIns="9525" numCol="1" spcCol="1270" anchor="ctr" anchorCtr="0">
          <a:noAutofit/>
        </a:bodyPr>
        <a:lstStyle/>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プロジェクト実施者</a:t>
          </a:r>
          <a:r>
            <a:rPr kumimoji="1" lang="en-US" altLang="ja-JP" sz="1500" kern="1200" dirty="0">
              <a:latin typeface="Meiryo UI" panose="020B0604030504040204" pitchFamily="50" charset="-128"/>
              <a:ea typeface="Meiryo UI" panose="020B0604030504040204" pitchFamily="50" charset="-128"/>
            </a:rPr>
            <a:t>C</a:t>
          </a:r>
        </a:p>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役職・担当者名</a:t>
          </a:r>
        </a:p>
      </dsp:txBody>
      <dsp:txXfrm>
        <a:off x="1493000" y="2213897"/>
        <a:ext cx="1557799" cy="778899"/>
      </dsp:txXfrm>
    </dsp:sp>
    <dsp:sp modelId="{A2F6FA2A-00E0-48D8-BDD2-9DE39E54FCDF}">
      <dsp:nvSpPr>
        <dsp:cNvPr id="0" name=""/>
        <dsp:cNvSpPr/>
      </dsp:nvSpPr>
      <dsp:spPr>
        <a:xfrm>
          <a:off x="3377937" y="2213897"/>
          <a:ext cx="1557799" cy="778899"/>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9525" tIns="9525" rIns="9525" bIns="9525" numCol="1" spcCol="1270" anchor="ctr" anchorCtr="0">
          <a:noAutofit/>
        </a:bodyPr>
        <a:lstStyle/>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プロジェクト実施者</a:t>
          </a:r>
          <a:r>
            <a:rPr kumimoji="1" lang="en-US" altLang="ja-JP" sz="1500" kern="1200" dirty="0">
              <a:latin typeface="Meiryo UI" panose="020B0604030504040204" pitchFamily="50" charset="-128"/>
              <a:ea typeface="Meiryo UI" panose="020B0604030504040204" pitchFamily="50" charset="-128"/>
            </a:rPr>
            <a:t>D</a:t>
          </a:r>
        </a:p>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役職・担当者名</a:t>
          </a:r>
        </a:p>
      </dsp:txBody>
      <dsp:txXfrm>
        <a:off x="3377937" y="2213897"/>
        <a:ext cx="1557799" cy="778899"/>
      </dsp:txXfrm>
    </dsp:sp>
    <dsp:sp modelId="{0BBFB01D-E242-4703-8BD6-0CD852653B55}">
      <dsp:nvSpPr>
        <dsp:cNvPr id="0" name=""/>
        <dsp:cNvSpPr/>
      </dsp:nvSpPr>
      <dsp:spPr>
        <a:xfrm>
          <a:off x="5262874" y="2213897"/>
          <a:ext cx="1557799" cy="778899"/>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9525" tIns="9525" rIns="9525" bIns="9525" numCol="1" spcCol="1270" anchor="ctr" anchorCtr="0">
          <a:noAutofit/>
        </a:bodyPr>
        <a:lstStyle/>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プロジェクト実施者</a:t>
          </a:r>
          <a:r>
            <a:rPr kumimoji="1" lang="en-US" altLang="ja-JP" sz="1500" kern="1200" dirty="0">
              <a:latin typeface="Meiryo UI" panose="020B0604030504040204" pitchFamily="50" charset="-128"/>
              <a:ea typeface="Meiryo UI" panose="020B0604030504040204" pitchFamily="50" charset="-128"/>
            </a:rPr>
            <a:t>E</a:t>
          </a:r>
        </a:p>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役職・担当者名</a:t>
          </a:r>
        </a:p>
      </dsp:txBody>
      <dsp:txXfrm>
        <a:off x="5262874" y="2213897"/>
        <a:ext cx="1557799" cy="778899"/>
      </dsp:txXfrm>
    </dsp:sp>
    <dsp:sp modelId="{47A7A5DC-AAC4-4E4D-966E-AC9BB6D9118D}">
      <dsp:nvSpPr>
        <dsp:cNvPr id="0" name=""/>
        <dsp:cNvSpPr/>
      </dsp:nvSpPr>
      <dsp:spPr>
        <a:xfrm>
          <a:off x="2435469" y="1107860"/>
          <a:ext cx="1557799" cy="778899"/>
        </a:xfrm>
        <a:prstGeom prst="rect">
          <a:avLst/>
        </a:prstGeom>
        <a:solidFill>
          <a:schemeClr val="lt1">
            <a:hueOff val="0"/>
            <a:satOff val="0"/>
            <a:lumOff val="0"/>
            <a:alphaOff val="0"/>
          </a:schemeClr>
        </a:solidFill>
        <a:ln w="12700" cap="flat" cmpd="sng" algn="ctr">
          <a:solidFill>
            <a:schemeClr val="dk1">
              <a:shade val="80000"/>
              <a:hueOff val="0"/>
              <a:satOff val="0"/>
              <a:lumOff val="0"/>
              <a:alphaOff val="0"/>
            </a:schemeClr>
          </a:solid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9525" tIns="9525" rIns="9525" bIns="9525" numCol="1" spcCol="1270" anchor="ctr" anchorCtr="0">
          <a:noAutofit/>
        </a:bodyPr>
        <a:lstStyle/>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プロジェクト実施者</a:t>
          </a:r>
          <a:r>
            <a:rPr kumimoji="1" lang="en-US" altLang="ja-JP" sz="1500" b="0" kern="1200" dirty="0">
              <a:latin typeface="Meiryo UI" panose="020B0604030504040204" pitchFamily="50" charset="-128"/>
              <a:ea typeface="Meiryo UI" panose="020B0604030504040204" pitchFamily="50" charset="-128"/>
            </a:rPr>
            <a:t>B</a:t>
          </a:r>
        </a:p>
        <a:p>
          <a:pPr lvl="0" algn="ctr" defTabSz="666750">
            <a:lnSpc>
              <a:spcPct val="90000"/>
            </a:lnSpc>
            <a:spcBef>
              <a:spcPct val="0"/>
            </a:spcBef>
            <a:spcAft>
              <a:spcPct val="35000"/>
            </a:spcAft>
          </a:pPr>
          <a:r>
            <a:rPr kumimoji="1" lang="ja-JP" altLang="en-US" sz="1500" kern="1200" dirty="0">
              <a:latin typeface="Meiryo UI" panose="020B0604030504040204" pitchFamily="50" charset="-128"/>
              <a:ea typeface="Meiryo UI" panose="020B0604030504040204" pitchFamily="50" charset="-128"/>
            </a:rPr>
            <a:t>役職・担当者名</a:t>
          </a:r>
        </a:p>
      </dsp:txBody>
      <dsp:txXfrm>
        <a:off x="2435469" y="1107860"/>
        <a:ext cx="1557799" cy="778899"/>
      </dsp:txXfrm>
    </dsp:sp>
  </dsp:spTree>
</dsp:drawing>
</file>

<file path=ppt/diagrams/layout1.xml><?xml version="1.0" encoding="utf-8"?>
<dgm:layoutDef xmlns:dgm="http://schemas.openxmlformats.org/drawingml/2006/diagram" xmlns:a="http://schemas.openxmlformats.org/drawingml/2006/main" uniqueId="urn:microsoft.com/office/officeart/2005/8/layout/orgChart1">
  <dgm:title val=""/>
  <dgm:desc val=""/>
  <dgm:catLst>
    <dgm:cat type="hierarchy" pri="1000"/>
    <dgm:cat type="convert" pri="6000"/>
  </dgm:catLst>
  <dgm:sampData>
    <dgm:dataModel>
      <dgm:ptLst>
        <dgm:pt modelId="0" type="doc"/>
        <dgm:pt modelId="1">
          <dgm:prSet phldr="1"/>
        </dgm:pt>
        <dgm:pt modelId="2" type="asst">
          <dgm:prSet phldr="1"/>
        </dgm:pt>
        <dgm:pt modelId="3">
          <dgm:prSet phldr="1"/>
        </dgm:pt>
        <dgm:pt modelId="4">
          <dgm:prSet phldr="1"/>
        </dgm:pt>
        <dgm:pt modelId="5">
          <dgm:prSet phldr="1"/>
        </dgm:pt>
      </dgm:ptLst>
      <dgm:cxnLst>
        <dgm:cxn modelId="5" srcId="0" destId="1" srcOrd="0" destOrd="0"/>
        <dgm:cxn modelId="6" srcId="1" destId="2" srcOrd="0" destOrd="0"/>
        <dgm:cxn modelId="7" srcId="1" destId="3" srcOrd="1" destOrd="0"/>
        <dgm:cxn modelId="8" srcId="1" destId="4" srcOrd="2" destOrd="0"/>
        <dgm:cxn modelId="9" srcId="1" destId="5" srcOrd="3" destOrd="0"/>
      </dgm:cxnLst>
      <dgm:bg/>
      <dgm:whole/>
    </dgm:dataModel>
  </dgm:sampData>
  <dgm:styleData>
    <dgm:dataModel>
      <dgm:ptLst>
        <dgm:pt modelId="0" type="doc"/>
        <dgm:pt modelId="1"/>
        <dgm:pt modelId="12"/>
        <dgm:pt modelId="13"/>
      </dgm:ptLst>
      <dgm:cxnLst>
        <dgm:cxn modelId="2" srcId="0" destId="1" srcOrd="0" destOrd="0"/>
        <dgm:cxn modelId="16" srcId="1" destId="12" srcOrd="1" destOrd="0"/>
        <dgm:cxn modelId="17" srcId="1" destId="13" srcOrd="2" destOrd="0"/>
      </dgm:cxnLst>
      <dgm:bg/>
      <dgm:whole/>
    </dgm:dataModel>
  </dgm:styleData>
  <dgm:clrData>
    <dgm:dataModel>
      <dgm:ptLst>
        <dgm:pt modelId="0" type="doc"/>
        <dgm:pt modelId="1"/>
        <dgm:pt modelId="11" type="asst"/>
        <dgm:pt modelId="12"/>
        <dgm:pt modelId="13"/>
        <dgm:pt modelId="14"/>
      </dgm:ptLst>
      <dgm:cxnLst>
        <dgm:cxn modelId="2" srcId="0" destId="1" srcOrd="0" destOrd="0"/>
        <dgm:cxn modelId="15" srcId="1" destId="11" srcOrd="0" destOrd="0"/>
        <dgm:cxn modelId="16" srcId="1" destId="12" srcOrd="1" destOrd="0"/>
        <dgm:cxn modelId="17" srcId="1" destId="13" srcOrd="2" destOrd="0"/>
        <dgm:cxn modelId="18" srcId="1" destId="14" srcOrd="2" destOrd="0"/>
      </dgm:cxnLst>
      <dgm:bg/>
      <dgm:whole/>
    </dgm:dataModel>
  </dgm:clrData>
  <dgm:layoutNode name="hierChild1">
    <dgm:varLst>
      <dgm:orgChart val="1"/>
      <dgm:chPref val="1"/>
      <dgm:dir/>
      <dgm:animOne val="branch"/>
      <dgm:animLvl val="lvl"/>
      <dgm:resizeHandles/>
    </dgm:varLst>
    <dgm:choose name="Name0">
      <dgm:if name="Name1" func="var" arg="dir" op="equ" val="norm">
        <dgm:alg type="hierChild">
          <dgm:param type="linDir" val="fromL"/>
        </dgm:alg>
      </dgm:if>
      <dgm:else name="Name2">
        <dgm:alg type="hierChild">
          <dgm:param type="linDir" val="fromR"/>
        </dgm:alg>
      </dgm:else>
    </dgm:choose>
    <dgm:shape xmlns:r="http://schemas.openxmlformats.org/officeDocument/2006/relationships" r:blip="">
      <dgm:adjLst/>
    </dgm:shape>
    <dgm:presOf/>
    <dgm:constrLst>
      <dgm:constr type="w" for="des" forName="rootComposite1" refType="w" fact="10"/>
      <dgm:constr type="h" for="des" forName="rootComposite1" refType="w" refFor="des" refForName="rootComposite1" fact="0.5"/>
      <dgm:constr type="w" for="des" forName="rootComposite" refType="w" fact="10"/>
      <dgm:constr type="h" for="des" forName="rootComposite" refType="w" refFor="des" refForName="rootComposite1" fact="0.5"/>
      <dgm:constr type="w" for="des" forName="rootComposite3" refType="w" fact="10"/>
      <dgm:constr type="h" for="des" forName="rootComposite3" refType="w" refFor="des" refForName="rootComposite1" fact="0.5"/>
      <dgm:constr type="primFontSz" for="des" ptType="node" op="equ"/>
      <dgm:constr type="sp" for="des" op="equ"/>
      <dgm:constr type="sp" for="des" forName="hierRoot1" refType="w" refFor="des" refForName="rootComposite1" fact="0.21"/>
      <dgm:constr type="sp" for="des" forName="hierRoot2" refType="sp" refFor="des" refForName="hierRoot1"/>
      <dgm:constr type="sp" for="des" forName="hierRoot3" refType="sp" refFor="des" refForName="hierRoot1"/>
      <dgm:constr type="sibSp" refType="w" refFor="des" refForName="rootComposite1" fact="0.21"/>
      <dgm:constr type="sibSp" for="des" forName="hierChild2" refType="sibSp"/>
      <dgm:constr type="sibSp" for="des" forName="hierChild3" refType="sibSp"/>
      <dgm:constr type="sibSp" for="des" forName="hierChild4" refType="sibSp"/>
      <dgm:constr type="sibSp" for="des" forName="hierChild5" refType="sibSp"/>
      <dgm:constr type="sibSp" for="des" forName="hierChild6" refType="sibSp"/>
      <dgm:constr type="sibSp" for="des" forName="hierChild7" refType="sibSp"/>
      <dgm:constr type="secSibSp" refType="w" refFor="des" refForName="rootComposite1" fact="0.21"/>
      <dgm:constr type="secSibSp" for="des" forName="hierChild2" refType="secSibSp"/>
      <dgm:constr type="secSibSp" for="des" forName="hierChild3" refType="secSibSp"/>
      <dgm:constr type="secSibSp" for="des" forName="hierChild4" refType="secSibSp"/>
      <dgm:constr type="secSibSp" for="des" forName="hierChild5" refType="secSibSp"/>
      <dgm:constr type="secSibSp" for="des" forName="hierChild6" refType="secSibSp"/>
      <dgm:constr type="secSibSp" for="des" forName="hierChild7" refType="secSibSp"/>
    </dgm:constrLst>
    <dgm:ruleLst/>
    <dgm:forEach name="Name3" axis="ch">
      <dgm:forEach name="Name4" axis="self" ptType="node">
        <dgm:layoutNode name="hierRoot1">
          <dgm:varLst>
            <dgm:hierBranch val="init"/>
          </dgm:varLst>
          <dgm:choose name="Name5">
            <dgm:if name="Name6" func="var" arg="hierBranch" op="equ" val="l">
              <dgm:choose name="Name7">
                <dgm:if name="Name8" axis="ch" ptType="asst" func="cnt" op="gte" val="1">
                  <dgm:alg type="hierRoot">
                    <dgm:param type="hierAlign" val="tR"/>
                  </dgm:alg>
                  <dgm:constrLst>
                    <dgm:constr type="alignOff" val="0.65"/>
                  </dgm:constrLst>
                </dgm:if>
                <dgm:else name="Name9">
                  <dgm:alg type="hierRoot">
                    <dgm:param type="hierAlign" val="tR"/>
                  </dgm:alg>
                  <dgm:constrLst>
                    <dgm:constr type="alignOff" val="0.25"/>
                  </dgm:constrLst>
                </dgm:else>
              </dgm:choose>
            </dgm:if>
            <dgm:if name="Name10" func="var" arg="hierBranch" op="equ" val="r">
              <dgm:choose name="Name11">
                <dgm:if name="Name12" axis="ch" ptType="asst" func="cnt" op="gte" val="1">
                  <dgm:alg type="hierRoot">
                    <dgm:param type="hierAlign" val="tL"/>
                  </dgm:alg>
                  <dgm:constrLst>
                    <dgm:constr type="alignOff" val="0.65"/>
                  </dgm:constrLst>
                </dgm:if>
                <dgm:else name="Name13">
                  <dgm:alg type="hierRoot">
                    <dgm:param type="hierAlign" val="tL"/>
                  </dgm:alg>
                  <dgm:constrLst>
                    <dgm:constr type="alignOff" val="0.25"/>
                  </dgm:constrLst>
                </dgm:else>
              </dgm:choose>
            </dgm:if>
            <dgm:if name="Name14" func="var" arg="hierBranch" op="equ" val="hang">
              <dgm:alg type="hierRoot"/>
              <dgm:constrLst>
                <dgm:constr type="alignOff" val="0.65"/>
              </dgm:constrLst>
            </dgm:if>
            <dgm:else name="Name15">
              <dgm:alg type="hierRoot"/>
              <dgm:constrLst>
                <dgm:constr type="alignOff"/>
                <dgm:constr type="bendDist" for="des" ptType="parTrans" refType="sp" fact="0.5"/>
              </dgm:constrLst>
            </dgm:else>
          </dgm:choose>
          <dgm:shape xmlns:r="http://schemas.openxmlformats.org/officeDocument/2006/relationships" r:blip="">
            <dgm:adjLst/>
          </dgm:shape>
          <dgm:presOf/>
          <dgm:ruleLst/>
          <dgm:layoutNode name="rootComposite1">
            <dgm:alg type="composite"/>
            <dgm:shape xmlns:r="http://schemas.openxmlformats.org/officeDocument/2006/relationships" r:blip="">
              <dgm:adjLst/>
            </dgm:shape>
            <dgm:presOf axis="self" ptType="node" cnt="1"/>
            <dgm:choose name="Name16">
              <dgm:if name="Name17" func="var" arg="hierBranch" op="equ" val="init">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if name="Name18" func="var" arg="hierBranch" op="equ" val="l">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if>
              <dgm:if name="Name19" func="var" arg="hierBranch" op="equ" val="r">
                <dgm:constrLst>
                  <dgm:constr type="l" for="ch" forName="rootText1"/>
                  <dgm:constr type="t" for="ch" forName="rootText1"/>
                  <dgm:constr type="w" for="ch" forName="rootText1" refType="w"/>
                  <dgm:constr type="h" for="ch" forName="rootText1" refType="h"/>
                  <dgm:constr type="l" for="ch" forName="rootConnector1"/>
                  <dgm:constr type="t" for="ch" forName="rootConnector1"/>
                  <dgm:constr type="w" for="ch" forName="rootConnector1" refType="w" refFor="ch" refForName="rootText1" fact="0.2"/>
                  <dgm:constr type="h" for="ch" forName="rootConnector1" refType="h" refFor="ch" refForName="rootText1"/>
                </dgm:constrLst>
              </dgm:if>
              <dgm:else name="Name20">
                <dgm:constrLst>
                  <dgm:constr type="l" for="ch" forName="rootText1"/>
                  <dgm:constr type="t" for="ch" forName="rootText1"/>
                  <dgm:constr type="w" for="ch" forName="rootText1" refType="w"/>
                  <dgm:constr type="h" for="ch" forName="rootText1" refType="h"/>
                  <dgm:constr type="r" for="ch" forName="rootConnector1" refType="w"/>
                  <dgm:constr type="t" for="ch" forName="rootConnector1"/>
                  <dgm:constr type="w" for="ch" forName="rootConnector1" refType="w" refFor="ch" refForName="rootText1" fact="0.2"/>
                  <dgm:constr type="h" for="ch" forName="rootConnector1" refType="h" refFor="ch" refForName="rootText1"/>
                </dgm:constrLst>
              </dgm:else>
            </dgm:choose>
            <dgm:ruleLst/>
            <dgm:layoutNode name="rootText1" styleLbl="node0">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1" moveWith="rootText1">
              <dgm:alg type="sp"/>
              <dgm:shape xmlns:r="http://schemas.openxmlformats.org/officeDocument/2006/relationships" type="rect" r:blip="" hideGeom="1">
                <dgm:adjLst/>
              </dgm:shape>
              <dgm:presOf axis="self" ptType="node" cnt="1"/>
              <dgm:constrLst/>
              <dgm:ruleLst/>
            </dgm:layoutNode>
          </dgm:layoutNode>
          <dgm:layoutNode name="hierChild2">
            <dgm:choose name="Name21">
              <dgm:if name="Name22" func="var" arg="hierBranch" op="equ" val="l">
                <dgm:alg type="hierChild">
                  <dgm:param type="chAlign" val="r"/>
                  <dgm:param type="linDir" val="fromT"/>
                </dgm:alg>
              </dgm:if>
              <dgm:if name="Name23" func="var" arg="hierBranch" op="equ" val="r">
                <dgm:alg type="hierChild">
                  <dgm:param type="chAlign" val="l"/>
                  <dgm:param type="linDir" val="fromT"/>
                </dgm:alg>
              </dgm:if>
              <dgm:if name="Name24" func="var" arg="hierBranch" op="equ" val="hang">
                <dgm:choose name="Name25">
                  <dgm:if name="Name26" func="var" arg="dir" op="equ" val="norm">
                    <dgm:alg type="hierChild">
                      <dgm:param type="chAlign" val="l"/>
                      <dgm:param type="linDir" val="fromL"/>
                      <dgm:param type="secChAlign" val="t"/>
                      <dgm:param type="secLinDir" val="fromT"/>
                    </dgm:alg>
                  </dgm:if>
                  <dgm:else name="Name27">
                    <dgm:alg type="hierChild">
                      <dgm:param type="chAlign" val="l"/>
                      <dgm:param type="linDir" val="fromR"/>
                      <dgm:param type="secChAlign" val="t"/>
                      <dgm:param type="secLinDir" val="fromT"/>
                    </dgm:alg>
                  </dgm:else>
                </dgm:choose>
              </dgm:if>
              <dgm:else name="Name28">
                <dgm:choose name="Name29">
                  <dgm:if name="Name30" func="var" arg="dir" op="equ" val="norm">
                    <dgm:alg type="hierChild"/>
                  </dgm:if>
                  <dgm:else name="Name31">
                    <dgm:alg type="hierChild">
                      <dgm:param type="linDir" val="fromR"/>
                    </dgm:alg>
                  </dgm:else>
                </dgm:choose>
              </dgm:else>
            </dgm:choose>
            <dgm:shape xmlns:r="http://schemas.openxmlformats.org/officeDocument/2006/relationships" r:blip="">
              <dgm:adjLst/>
            </dgm:shape>
            <dgm:presOf/>
            <dgm:constrLst/>
            <dgm:ruleLst/>
            <dgm:forEach name="rep2a" axis="ch" ptType="nonAsst">
              <dgm:forEach name="Name32" axis="precedSib" ptType="parTrans" st="-1" cnt="1">
                <dgm:choose name="Name33">
                  <dgm:if name="Name34" func="var" arg="hierBranch" op="equ" val="std">
                    <dgm:layoutNode name="Name35">
                      <dgm:alg type="conn">
                        <dgm:param type="connRout" val="bend"/>
                        <dgm:param type="dim" val="1D"/>
                        <dgm:param type="endSty" val="noArr"/>
                        <dgm:param type="begPts" val="bCtr"/>
                        <dgm:param type="endPts" val="tCtr"/>
                        <dgm:param type="bendPt" val="end"/>
                      </dgm:alg>
                      <dgm:shape xmlns:r="http://schemas.openxmlformats.org/officeDocument/2006/relationships" type="conn" r:blip="" zOrderOff="-99999">
                        <dgm:adjLst/>
                      </dgm:shape>
                      <dgm:presOf axis="self"/>
                      <dgm:constrLst>
                        <dgm:constr type="begPad"/>
                        <dgm:constr type="endPad"/>
                      </dgm:constrLst>
                      <dgm:ruleLst/>
                    </dgm:layoutNode>
                  </dgm:if>
                  <dgm:if name="Name36" func="var" arg="hierBranch" op="equ" val="init">
                    <dgm:layoutNode name="Name37">
                      <dgm:choose name="Name38">
                        <dgm:if name="Name39" axis="self" func="depth" op="lte" val="2">
                          <dgm:alg type="conn">
                            <dgm:param type="connRout" val="bend"/>
                            <dgm:param type="dim" val="1D"/>
                            <dgm:param type="endSty" val="noArr"/>
                            <dgm:param type="begPts" val="bCtr"/>
                            <dgm:param type="endPts" val="tCtr"/>
                            <dgm:param type="bendPt" val="end"/>
                          </dgm:alg>
                        </dgm:if>
                        <dgm:else name="Name40">
                          <dgm:choose name="Name41">
                            <dgm:if name="Name42" axis="par des" func="maxDepth" op="lte" val="1">
                              <dgm:choose name="Name43">
                                <dgm:if name="Name44" axis="par ch" ptType="node asst" func="cnt" op="gte" val="1">
                                  <dgm:alg type="conn">
                                    <dgm:param type="connRout" val="bend"/>
                                    <dgm:param type="dim" val="1D"/>
                                    <dgm:param type="endSty" val="noArr"/>
                                    <dgm:param type="begPts" val="bCtr"/>
                                    <dgm:param type="endPts" val="midL midR"/>
                                  </dgm:alg>
                                </dgm:if>
                                <dgm:else name="Name45">
                                  <dgm:alg type="conn">
                                    <dgm:param type="connRout" val="bend"/>
                                    <dgm:param type="dim" val="1D"/>
                                    <dgm:param type="endSty" val="noArr"/>
                                    <dgm:param type="begPts" val="bCtr"/>
                                    <dgm:param type="endPts" val="midL midR"/>
                                    <dgm:param type="srcNode" val="rootConnector"/>
                                  </dgm:alg>
                                </dgm:else>
                              </dgm:choose>
                            </dgm:if>
                            <dgm:else name="Name46">
                              <dgm:alg type="conn">
                                <dgm:param type="connRout" val="bend"/>
                                <dgm:param type="dim" val="1D"/>
                                <dgm:param type="endSty" val="noArr"/>
                                <dgm:param type="begPts" val="bCtr"/>
                                <dgm:param type="endPts" val="tCtr"/>
                                <dgm:param type="bendPt" val="end"/>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if>
                  <dgm:if name="Name47" func="var" arg="hierBranch" op="equ" val="hang">
                    <dgm:layoutNode name="Name48">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if>
                  <dgm:else name="Name49">
                    <dgm:layoutNode name="Name50">
                      <dgm:choose name="Name51">
                        <dgm:if name="Name52" axis="self" func="depth" op="lte" val="2">
                          <dgm:choose name="Name53">
                            <dgm:if name="Name54" axis="par ch" ptType="node asst" func="cnt" op="gte" val="1">
                              <dgm:alg type="conn">
                                <dgm:param type="connRout" val="bend"/>
                                <dgm:param type="dim" val="1D"/>
                                <dgm:param type="endSty" val="noArr"/>
                                <dgm:param type="begPts" val="bCtr"/>
                                <dgm:param type="endPts" val="midL midR"/>
                              </dgm:alg>
                            </dgm:if>
                            <dgm:else name="Name55">
                              <dgm:alg type="conn">
                                <dgm:param type="connRout" val="bend"/>
                                <dgm:param type="dim" val="1D"/>
                                <dgm:param type="endSty" val="noArr"/>
                                <dgm:param type="begPts" val="bCtr"/>
                                <dgm:param type="endPts" val="midL midR"/>
                                <dgm:param type="srcNode" val="rootConnector1"/>
                              </dgm:alg>
                            </dgm:else>
                          </dgm:choose>
                        </dgm:if>
                        <dgm:else name="Name56">
                          <dgm:choose name="Name57">
                            <dgm:if name="Name58" axis="par ch" ptType="node asst" func="cnt" op="gte" val="1">
                              <dgm:alg type="conn">
                                <dgm:param type="connRout" val="bend"/>
                                <dgm:param type="dim" val="1D"/>
                                <dgm:param type="endSty" val="noArr"/>
                                <dgm:param type="begPts" val="bCtr"/>
                                <dgm:param type="endPts" val="midL midR"/>
                              </dgm:alg>
                            </dgm:if>
                            <dgm:else name="Name59">
                              <dgm:alg type="conn">
                                <dgm:param type="connRout" val="bend"/>
                                <dgm:param type="dim" val="1D"/>
                                <dgm:param type="endSty" val="noArr"/>
                                <dgm:param type="begPts" val="bCtr"/>
                                <dgm:param type="endPts" val="midL midR"/>
                                <dgm:param type="srcNode" val="rootConnector"/>
                              </dgm:alg>
                            </dgm:else>
                          </dgm:choose>
                        </dgm:else>
                      </dgm:choose>
                      <dgm:shape xmlns:r="http://schemas.openxmlformats.org/officeDocument/2006/relationships" type="conn" r:blip="" zOrderOff="-99999">
                        <dgm:adjLst/>
                      </dgm:shape>
                      <dgm:presOf axis="self"/>
                      <dgm:constrLst>
                        <dgm:constr type="begPad"/>
                        <dgm:constr type="endPad"/>
                      </dgm:constrLst>
                      <dgm:ruleLst/>
                    </dgm:layoutNode>
                  </dgm:else>
                </dgm:choose>
              </dgm:forEach>
              <dgm:layoutNode name="hierRoot2">
                <dgm:varLst>
                  <dgm:hierBranch val="init"/>
                </dgm:varLst>
                <dgm:choose name="Name60">
                  <dgm:if name="Name61" func="var" arg="hierBranch" op="equ" val="l">
                    <dgm:choose name="Name62">
                      <dgm:if name="Name63" axis="ch" ptType="asst" func="cnt" op="gte" val="1">
                        <dgm:alg type="hierRoot">
                          <dgm:param type="hierAlign" val="tR"/>
                        </dgm:alg>
                        <dgm:shape xmlns:r="http://schemas.openxmlformats.org/officeDocument/2006/relationships" r:blip="">
                          <dgm:adjLst/>
                        </dgm:shape>
                        <dgm:presOf/>
                        <dgm:constrLst>
                          <dgm:constr type="alignOff" val="0.65"/>
                        </dgm:constrLst>
                      </dgm:if>
                      <dgm:else name="Name64">
                        <dgm:alg type="hierRoot">
                          <dgm:param type="hierAlign" val="tR"/>
                        </dgm:alg>
                        <dgm:shape xmlns:r="http://schemas.openxmlformats.org/officeDocument/2006/relationships" r:blip="">
                          <dgm:adjLst/>
                        </dgm:shape>
                        <dgm:presOf/>
                        <dgm:constrLst>
                          <dgm:constr type="alignOff" val="0.25"/>
                        </dgm:constrLst>
                      </dgm:else>
                    </dgm:choose>
                  </dgm:if>
                  <dgm:if name="Name65" func="var" arg="hierBranch" op="equ" val="r">
                    <dgm:choose name="Name66">
                      <dgm:if name="Name67"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68">
                        <dgm:alg type="hierRoot">
                          <dgm:param type="hierAlign" val="tL"/>
                        </dgm:alg>
                        <dgm:shape xmlns:r="http://schemas.openxmlformats.org/officeDocument/2006/relationships" r:blip="">
                          <dgm:adjLst/>
                        </dgm:shape>
                        <dgm:presOf/>
                        <dgm:constrLst>
                          <dgm:constr type="alignOff" val="0.25"/>
                        </dgm:constrLst>
                      </dgm:else>
                    </dgm:choose>
                  </dgm:if>
                  <dgm:if name="Name69"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70" func="var" arg="hierBranch" op="equ" val="init">
                    <dgm:choose name="Name71">
                      <dgm:if name="Name72" axis="des" func="maxDepth" op="lte" val="1">
                        <dgm:choose name="Name73">
                          <dgm:if name="Name74" axis="ch" ptType="asst" func="cnt" op="gte" val="1">
                            <dgm:alg type="hierRoot">
                              <dgm:param type="hierAlign" val="tL"/>
                            </dgm:alg>
                            <dgm:shape xmlns:r="http://schemas.openxmlformats.org/officeDocument/2006/relationships" r:blip="">
                              <dgm:adjLst/>
                            </dgm:shape>
                            <dgm:presOf/>
                            <dgm:constrLst>
                              <dgm:constr type="alignOff" val="0.65"/>
                            </dgm:constrLst>
                          </dgm:if>
                          <dgm:else name="Name75">
                            <dgm:alg type="hierRoot">
                              <dgm:param type="hierAlign" val="tL"/>
                            </dgm:alg>
                            <dgm:shape xmlns:r="http://schemas.openxmlformats.org/officeDocument/2006/relationships" r:blip="">
                              <dgm:adjLst/>
                            </dgm:shape>
                            <dgm:presOf/>
                            <dgm:constrLst>
                              <dgm:constr type="alignOff" val="0.25"/>
                            </dgm:constrLst>
                          </dgm:else>
                        </dgm:choose>
                      </dgm:if>
                      <dgm:else name="Name76">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77">
                    <dgm:alg type="hierRoot"/>
                    <dgm:shape xmlns:r="http://schemas.openxmlformats.org/officeDocument/2006/relationships" r:blip="">
                      <dgm:adjLst/>
                    </dgm:shape>
                    <dgm:presOf/>
                    <dgm:constrLst>
                      <dgm:constr type="alignOff" val="0.65"/>
                    </dgm:constrLst>
                  </dgm:else>
                </dgm:choose>
                <dgm:ruleLst/>
                <dgm:layoutNode name="rootComposite">
                  <dgm:alg type="composite"/>
                  <dgm:shape xmlns:r="http://schemas.openxmlformats.org/officeDocument/2006/relationships" r:blip="">
                    <dgm:adjLst/>
                  </dgm:shape>
                  <dgm:presOf axis="self" ptType="node" cnt="1"/>
                  <dgm:choose name="Name78">
                    <dgm:if name="Name79" func="var" arg="hierBranch" op="equ" val="init">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if name="Name80" func="var" arg="hierBranch" op="equ" val="l">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if>
                    <dgm:if name="Name81" func="var" arg="hierBranch" op="equ" val="r">
                      <dgm:constrLst>
                        <dgm:constr type="l" for="ch" forName="rootText"/>
                        <dgm:constr type="t" for="ch" forName="rootText"/>
                        <dgm:constr type="w" for="ch" forName="rootText" refType="w"/>
                        <dgm:constr type="h" for="ch" forName="rootText" refType="h"/>
                        <dgm:constr type="l" for="ch" forName="rootConnector"/>
                        <dgm:constr type="t" for="ch" forName="rootConnector"/>
                        <dgm:constr type="w" for="ch" forName="rootConnector" refType="w" refFor="ch" refForName="rootText" fact="0.2"/>
                        <dgm:constr type="h" for="ch" forName="rootConnector" refType="h" refFor="ch" refForName="rootText"/>
                      </dgm:constrLst>
                    </dgm:if>
                    <dgm:else name="Name82">
                      <dgm:constrLst>
                        <dgm:constr type="l" for="ch" forName="rootText"/>
                        <dgm:constr type="t" for="ch" forName="rootText"/>
                        <dgm:constr type="w" for="ch" forName="rootText" refType="w"/>
                        <dgm:constr type="h" for="ch" forName="rootText" refType="h"/>
                        <dgm:constr type="r" for="ch" forName="rootConnector" refType="w"/>
                        <dgm:constr type="t" for="ch" forName="rootConnector"/>
                        <dgm:constr type="w" for="ch" forName="rootConnector" refType="w" refFor="ch" refForName="rootText" fact="0.2"/>
                        <dgm:constr type="h" for="ch" forName="rootConnector" refType="h" refFor="ch" refForName="rootText"/>
                      </dgm:constrLst>
                    </dgm:else>
                  </dgm:choose>
                  <dgm:ruleLst/>
                  <dgm:layoutNode name="rootText">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 moveWith="rootText">
                    <dgm:alg type="sp"/>
                    <dgm:shape xmlns:r="http://schemas.openxmlformats.org/officeDocument/2006/relationships" type="rect" r:blip="" hideGeom="1">
                      <dgm:adjLst/>
                    </dgm:shape>
                    <dgm:presOf axis="self" ptType="node" cnt="1"/>
                    <dgm:constrLst/>
                    <dgm:ruleLst/>
                  </dgm:layoutNode>
                </dgm:layoutNode>
                <dgm:layoutNode name="hierChild4">
                  <dgm:choose name="Name83">
                    <dgm:if name="Name84" func="var" arg="hierBranch" op="equ" val="l">
                      <dgm:alg type="hierChild">
                        <dgm:param type="chAlign" val="r"/>
                        <dgm:param type="linDir" val="fromT"/>
                      </dgm:alg>
                    </dgm:if>
                    <dgm:if name="Name85" func="var" arg="hierBranch" op="equ" val="r">
                      <dgm:alg type="hierChild">
                        <dgm:param type="chAlign" val="l"/>
                        <dgm:param type="linDir" val="fromT"/>
                      </dgm:alg>
                    </dgm:if>
                    <dgm:if name="Name86" func="var" arg="hierBranch" op="equ" val="hang">
                      <dgm:choose name="Name87">
                        <dgm:if name="Name88" func="var" arg="dir" op="equ" val="norm">
                          <dgm:alg type="hierChild">
                            <dgm:param type="chAlign" val="l"/>
                            <dgm:param type="linDir" val="fromL"/>
                            <dgm:param type="secChAlign" val="t"/>
                            <dgm:param type="secLinDir" val="fromT"/>
                          </dgm:alg>
                        </dgm:if>
                        <dgm:else name="Name89">
                          <dgm:alg type="hierChild">
                            <dgm:param type="chAlign" val="l"/>
                            <dgm:param type="linDir" val="fromR"/>
                            <dgm:param type="secChAlign" val="t"/>
                            <dgm:param type="secLinDir" val="fromT"/>
                          </dgm:alg>
                        </dgm:else>
                      </dgm:choose>
                    </dgm:if>
                    <dgm:if name="Name90" func="var" arg="hierBranch" op="equ" val="std">
                      <dgm:choose name="Name91">
                        <dgm:if name="Name92" func="var" arg="dir" op="equ" val="norm">
                          <dgm:alg type="hierChild"/>
                        </dgm:if>
                        <dgm:else name="Name93">
                          <dgm:alg type="hierChild">
                            <dgm:param type="linDir" val="fromR"/>
                          </dgm:alg>
                        </dgm:else>
                      </dgm:choose>
                    </dgm:if>
                    <dgm:if name="Name94" func="var" arg="hierBranch" op="equ" val="init">
                      <dgm:choose name="Name95">
                        <dgm:if name="Name96" axis="des" func="maxDepth" op="lte" val="1">
                          <dgm:alg type="hierChild">
                            <dgm:param type="chAlign" val="l"/>
                            <dgm:param type="linDir" val="fromT"/>
                          </dgm:alg>
                        </dgm:if>
                        <dgm:else name="Name97">
                          <dgm:choose name="Name98">
                            <dgm:if name="Name99" func="var" arg="dir" op="equ" val="norm">
                              <dgm:alg type="hierChild"/>
                            </dgm:if>
                            <dgm:else name="Name100">
                              <dgm:alg type="hierChild">
                                <dgm:param type="linDir" val="fromR"/>
                              </dgm:alg>
                            </dgm:else>
                          </dgm:choose>
                        </dgm:else>
                      </dgm:choose>
                    </dgm:if>
                    <dgm:else name="Name101"/>
                  </dgm:choose>
                  <dgm:shape xmlns:r="http://schemas.openxmlformats.org/officeDocument/2006/relationships" r:blip="">
                    <dgm:adjLst/>
                  </dgm:shape>
                  <dgm:presOf/>
                  <dgm:constrLst/>
                  <dgm:ruleLst/>
                  <dgm:forEach name="Name102" ref="rep2a"/>
                </dgm:layoutNode>
                <dgm:layoutNode name="hierChild5">
                  <dgm:choose name="Name103">
                    <dgm:if name="Name104" func="var" arg="dir" op="equ" val="norm">
                      <dgm:alg type="hierChild">
                        <dgm:param type="chAlign" val="l"/>
                        <dgm:param type="linDir" val="fromL"/>
                        <dgm:param type="secChAlign" val="t"/>
                        <dgm:param type="secLinDir" val="fromT"/>
                      </dgm:alg>
                    </dgm:if>
                    <dgm:else name="Name105">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06" ref="rep2b"/>
                </dgm:layoutNode>
              </dgm:layoutNode>
            </dgm:forEach>
          </dgm:layoutNode>
          <dgm:layoutNode name="hierChild3">
            <dgm:choose name="Name107">
              <dgm:if name="Name108" func="var" arg="dir" op="equ" val="norm">
                <dgm:alg type="hierChild">
                  <dgm:param type="chAlign" val="l"/>
                  <dgm:param type="linDir" val="fromL"/>
                  <dgm:param type="secChAlign" val="t"/>
                  <dgm:param type="secLinDir" val="fromT"/>
                </dgm:alg>
              </dgm:if>
              <dgm:else name="Name109">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rep2b" axis="ch" ptType="asst">
              <dgm:forEach name="Name110" axis="precedSib" ptType="parTrans" st="-1" cnt="1">
                <dgm:layoutNode name="Name111">
                  <dgm:alg type="conn">
                    <dgm:param type="connRout" val="bend"/>
                    <dgm:param type="dim" val="1D"/>
                    <dgm:param type="endSty" val="noArr"/>
                    <dgm:param type="begPts" val="bCtr"/>
                    <dgm:param type="endPts" val="midL midR"/>
                  </dgm:alg>
                  <dgm:shape xmlns:r="http://schemas.openxmlformats.org/officeDocument/2006/relationships" type="conn" r:blip="" zOrderOff="-99999">
                    <dgm:adjLst/>
                  </dgm:shape>
                  <dgm:presOf axis="self"/>
                  <dgm:constrLst>
                    <dgm:constr type="begPad"/>
                    <dgm:constr type="endPad"/>
                  </dgm:constrLst>
                  <dgm:ruleLst/>
                </dgm:layoutNode>
              </dgm:forEach>
              <dgm:layoutNode name="hierRoot3">
                <dgm:varLst>
                  <dgm:hierBranch val="init"/>
                </dgm:varLst>
                <dgm:choose name="Name112">
                  <dgm:if name="Name113" func="var" arg="hierBranch" op="equ" val="l">
                    <dgm:alg type="hierRoot">
                      <dgm:param type="hierAlign" val="tR"/>
                    </dgm:alg>
                    <dgm:shape xmlns:r="http://schemas.openxmlformats.org/officeDocument/2006/relationships" r:blip="">
                      <dgm:adjLst/>
                    </dgm:shape>
                    <dgm:presOf/>
                    <dgm:constrLst>
                      <dgm:constr type="alignOff" val="0.65"/>
                    </dgm:constrLst>
                  </dgm:if>
                  <dgm:if name="Name114" func="var" arg="hierBranch" op="equ" val="r">
                    <dgm:alg type="hierRoot">
                      <dgm:param type="hierAlign" val="tL"/>
                    </dgm:alg>
                    <dgm:shape xmlns:r="http://schemas.openxmlformats.org/officeDocument/2006/relationships" r:blip="">
                      <dgm:adjLst/>
                    </dgm:shape>
                    <dgm:presOf/>
                    <dgm:constrLst>
                      <dgm:constr type="alignOff" val="0.65"/>
                    </dgm:constrLst>
                  </dgm:if>
                  <dgm:if name="Name115" func="var" arg="hierBranch" op="equ" val="hang">
                    <dgm:alg type="hierRoot"/>
                    <dgm:shape xmlns:r="http://schemas.openxmlformats.org/officeDocument/2006/relationships" r:blip="">
                      <dgm:adjLst/>
                    </dgm:shape>
                    <dgm:presOf/>
                    <dgm:constrLst>
                      <dgm:constr type="alignOff" val="0.65"/>
                    </dgm:constrLst>
                  </dgm:if>
                  <dgm:if name="Name116" func="var" arg="hierBranch" op="equ" val="std">
                    <dgm:alg type="hierRoot"/>
                    <dgm:shape xmlns:r="http://schemas.openxmlformats.org/officeDocument/2006/relationships" r:blip="">
                      <dgm:adjLst/>
                    </dgm:shape>
                    <dgm:presOf/>
                    <dgm:constrLst>
                      <dgm:constr type="alignOff"/>
                      <dgm:constr type="bendDist" for="des" ptType="parTrans" refType="sp" fact="0.5"/>
                    </dgm:constrLst>
                  </dgm:if>
                  <dgm:if name="Name117" func="var" arg="hierBranch" op="equ" val="init">
                    <dgm:choose name="Name118">
                      <dgm:if name="Name119" axis="des" func="maxDepth" op="lte" val="1">
                        <dgm:alg type="hierRoot">
                          <dgm:param type="hierAlign" val="tL"/>
                        </dgm:alg>
                        <dgm:shape xmlns:r="http://schemas.openxmlformats.org/officeDocument/2006/relationships" r:blip="">
                          <dgm:adjLst/>
                        </dgm:shape>
                        <dgm:presOf/>
                        <dgm:constrLst>
                          <dgm:constr type="alignOff" val="0.65"/>
                        </dgm:constrLst>
                      </dgm:if>
                      <dgm:else name="Name120">
                        <dgm:alg type="hierRoot"/>
                        <dgm:shape xmlns:r="http://schemas.openxmlformats.org/officeDocument/2006/relationships" r:blip="">
                          <dgm:adjLst/>
                        </dgm:shape>
                        <dgm:presOf/>
                        <dgm:constrLst>
                          <dgm:constr type="alignOff"/>
                          <dgm:constr type="bendDist" for="des" ptType="parTrans" refType="sp" fact="0.5"/>
                        </dgm:constrLst>
                      </dgm:else>
                    </dgm:choose>
                  </dgm:if>
                  <dgm:else name="Name121"/>
                </dgm:choose>
                <dgm:ruleLst/>
                <dgm:layoutNode name="rootComposite3">
                  <dgm:alg type="composite"/>
                  <dgm:shape xmlns:r="http://schemas.openxmlformats.org/officeDocument/2006/relationships" r:blip="">
                    <dgm:adjLst/>
                  </dgm:shape>
                  <dgm:presOf axis="self" ptType="node" cnt="1"/>
                  <dgm:choose name="Name122">
                    <dgm:if name="Name123" func="var" arg="hierBranch" op="equ" val="init">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if name="Name124" func="var" arg="hierBranch" op="equ" val="l">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if>
                    <dgm:if name="Name125" func="var" arg="hierBranch" op="equ" val="r">
                      <dgm:constrLst>
                        <dgm:constr type="l" for="ch" forName="rootText3"/>
                        <dgm:constr type="t" for="ch" forName="rootText3"/>
                        <dgm:constr type="w" for="ch" forName="rootText3" refType="w"/>
                        <dgm:constr type="h" for="ch" forName="rootText3" refType="h"/>
                        <dgm:constr type="l" for="ch" forName="rootConnector3"/>
                        <dgm:constr type="t" for="ch" forName="rootConnector3"/>
                        <dgm:constr type="w" for="ch" forName="rootConnector3" refType="w" refFor="ch" refForName="rootText3" fact="0.2"/>
                        <dgm:constr type="h" for="ch" forName="rootConnector3" refType="h" refFor="ch" refForName="rootText3"/>
                      </dgm:constrLst>
                    </dgm:if>
                    <dgm:else name="Name126">
                      <dgm:constrLst>
                        <dgm:constr type="l" for="ch" forName="rootText3"/>
                        <dgm:constr type="t" for="ch" forName="rootText3"/>
                        <dgm:constr type="w" for="ch" forName="rootText3" refType="w"/>
                        <dgm:constr type="h" for="ch" forName="rootText3" refType="h"/>
                        <dgm:constr type="r" for="ch" forName="rootConnector3" refType="w"/>
                        <dgm:constr type="t" for="ch" forName="rootConnector3"/>
                        <dgm:constr type="w" for="ch" forName="rootConnector3" refType="w" refFor="ch" refForName="rootText3" fact="0.2"/>
                        <dgm:constr type="h" for="ch" forName="rootConnector3" refType="h" refFor="ch" refForName="rootText3"/>
                      </dgm:constrLst>
                    </dgm:else>
                  </dgm:choose>
                  <dgm:ruleLst/>
                  <dgm:layoutNode name="rootText3">
                    <dgm:varLst>
                      <dgm:chPref val="3"/>
                    </dgm:varLst>
                    <dgm:alg type="tx"/>
                    <dgm:shape xmlns:r="http://schemas.openxmlformats.org/officeDocument/2006/relationships" type="rect" r:blip="">
                      <dgm:adjLst/>
                    </dgm:shape>
                    <dgm:presOf axis="self" ptType="node" cnt="1"/>
                    <dgm:constrLst>
                      <dgm:constr type="primFontSz" val="65"/>
                      <dgm:constr type="lMarg" refType="primFontSz" fact="0.05"/>
                      <dgm:constr type="rMarg" refType="primFontSz" fact="0.05"/>
                      <dgm:constr type="tMarg" refType="primFontSz" fact="0.05"/>
                      <dgm:constr type="bMarg" refType="primFontSz" fact="0.05"/>
                    </dgm:constrLst>
                    <dgm:ruleLst>
                      <dgm:rule type="primFontSz" val="5" fact="NaN" max="NaN"/>
                    </dgm:ruleLst>
                  </dgm:layoutNode>
                  <dgm:layoutNode name="rootConnector3" moveWith="rootText1">
                    <dgm:alg type="sp"/>
                    <dgm:shape xmlns:r="http://schemas.openxmlformats.org/officeDocument/2006/relationships" type="rect" r:blip="" hideGeom="1">
                      <dgm:adjLst/>
                    </dgm:shape>
                    <dgm:presOf axis="self" ptType="node" cnt="1"/>
                    <dgm:constrLst/>
                    <dgm:ruleLst/>
                  </dgm:layoutNode>
                </dgm:layoutNode>
                <dgm:layoutNode name="hierChild6">
                  <dgm:choose name="Name127">
                    <dgm:if name="Name128" func="var" arg="hierBranch" op="equ" val="l">
                      <dgm:alg type="hierChild">
                        <dgm:param type="chAlign" val="r"/>
                        <dgm:param type="linDir" val="fromT"/>
                      </dgm:alg>
                    </dgm:if>
                    <dgm:if name="Name129" func="var" arg="hierBranch" op="equ" val="r">
                      <dgm:alg type="hierChild">
                        <dgm:param type="chAlign" val="l"/>
                        <dgm:param type="linDir" val="fromT"/>
                      </dgm:alg>
                    </dgm:if>
                    <dgm:if name="Name130" func="var" arg="hierBranch" op="equ" val="hang">
                      <dgm:choose name="Name131">
                        <dgm:if name="Name132" func="var" arg="dir" op="equ" val="norm">
                          <dgm:alg type="hierChild">
                            <dgm:param type="chAlign" val="l"/>
                            <dgm:param type="linDir" val="fromL"/>
                            <dgm:param type="secChAlign" val="t"/>
                            <dgm:param type="secLinDir" val="fromT"/>
                          </dgm:alg>
                        </dgm:if>
                        <dgm:else name="Name133">
                          <dgm:alg type="hierChild">
                            <dgm:param type="chAlign" val="l"/>
                            <dgm:param type="linDir" val="fromR"/>
                            <dgm:param type="secChAlign" val="t"/>
                            <dgm:param type="secLinDir" val="fromT"/>
                          </dgm:alg>
                        </dgm:else>
                      </dgm:choose>
                    </dgm:if>
                    <dgm:if name="Name134" func="var" arg="hierBranch" op="equ" val="std">
                      <dgm:choose name="Name135">
                        <dgm:if name="Name136" func="var" arg="dir" op="equ" val="norm">
                          <dgm:alg type="hierChild"/>
                        </dgm:if>
                        <dgm:else name="Name137">
                          <dgm:alg type="hierChild">
                            <dgm:param type="linDir" val="fromR"/>
                          </dgm:alg>
                        </dgm:else>
                      </dgm:choose>
                    </dgm:if>
                    <dgm:if name="Name138" func="var" arg="hierBranch" op="equ" val="init">
                      <dgm:choose name="Name139">
                        <dgm:if name="Name140" axis="des" func="maxDepth" op="lte" val="1">
                          <dgm:alg type="hierChild">
                            <dgm:param type="chAlign" val="l"/>
                            <dgm:param type="linDir" val="fromT"/>
                          </dgm:alg>
                        </dgm:if>
                        <dgm:else name="Name141">
                          <dgm:alg type="hierChild"/>
                        </dgm:else>
                      </dgm:choose>
                    </dgm:if>
                    <dgm:else name="Name142"/>
                  </dgm:choose>
                  <dgm:shape xmlns:r="http://schemas.openxmlformats.org/officeDocument/2006/relationships" r:blip="">
                    <dgm:adjLst/>
                  </dgm:shape>
                  <dgm:presOf/>
                  <dgm:constrLst/>
                  <dgm:ruleLst/>
                  <dgm:forEach name="Name143" ref="rep2a"/>
                </dgm:layoutNode>
                <dgm:layoutNode name="hierChild7">
                  <dgm:choose name="Name144">
                    <dgm:if name="Name145" func="var" arg="dir" op="equ" val="norm">
                      <dgm:alg type="hierChild">
                        <dgm:param type="chAlign" val="l"/>
                        <dgm:param type="linDir" val="fromL"/>
                        <dgm:param type="secChAlign" val="t"/>
                        <dgm:param type="secLinDir" val="fromT"/>
                      </dgm:alg>
                    </dgm:if>
                    <dgm:else name="Name146">
                      <dgm:alg type="hierChild">
                        <dgm:param type="chAlign" val="l"/>
                        <dgm:param type="linDir" val="fromR"/>
                        <dgm:param type="secChAlign" val="t"/>
                        <dgm:param type="secLinDir" val="fromT"/>
                      </dgm:alg>
                    </dgm:else>
                  </dgm:choose>
                  <dgm:shape xmlns:r="http://schemas.openxmlformats.org/officeDocument/2006/relationships" r:blip="">
                    <dgm:adjLst/>
                  </dgm:shape>
                  <dgm:presOf/>
                  <dgm:constrLst/>
                  <dgm:ruleLst/>
                  <dgm:forEach name="Name147" ref="rep2b"/>
                </dgm:layoutNode>
              </dgm:layoutNode>
            </dgm:forEach>
          </dgm:layoutNode>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ー 1">
            <a:extLst>
              <a:ext uri="{FF2B5EF4-FFF2-40B4-BE49-F238E27FC236}">
                <a16:creationId xmlns:a16="http://schemas.microsoft.com/office/drawing/2014/main" id="{E4FFDE28-4F3B-4900-B3A0-0C3A33BF1A09}"/>
              </a:ext>
            </a:extLst>
          </p:cNvPr>
          <p:cNvSpPr>
            <a:spLocks noGrp="1"/>
          </p:cNvSpPr>
          <p:nvPr>
            <p:ph type="hdr" sz="quarter"/>
          </p:nvPr>
        </p:nvSpPr>
        <p:spPr>
          <a:xfrm>
            <a:off x="0" y="0"/>
            <a:ext cx="2918831" cy="495029"/>
          </a:xfrm>
          <a:prstGeom prst="rect">
            <a:avLst/>
          </a:prstGeom>
        </p:spPr>
        <p:txBody>
          <a:bodyPr vert="horz" lIns="91440" tIns="45720" rIns="91440" bIns="45720" rtlCol="0"/>
          <a:lstStyle>
            <a:lvl1pPr algn="l" eaLnBrk="1" fontAlgn="auto" hangingPunct="1">
              <a:spcBef>
                <a:spcPts val="0"/>
              </a:spcBef>
              <a:spcAft>
                <a:spcPts val="0"/>
              </a:spcAft>
              <a:defRPr kumimoji="1" sz="1200">
                <a:latin typeface="+mn-lt"/>
              </a:defRPr>
            </a:lvl1pPr>
          </a:lstStyle>
          <a:p>
            <a:pPr>
              <a:defRPr/>
            </a:pPr>
            <a:endParaRPr lang="ja-JP" altLang="en-US"/>
          </a:p>
        </p:txBody>
      </p:sp>
      <p:sp>
        <p:nvSpPr>
          <p:cNvPr id="3" name="日付プレースホルダー 2">
            <a:extLst>
              <a:ext uri="{FF2B5EF4-FFF2-40B4-BE49-F238E27FC236}">
                <a16:creationId xmlns:a16="http://schemas.microsoft.com/office/drawing/2014/main" id="{26D7AFEB-DD47-48C7-9CA3-9E12D341C681}"/>
              </a:ext>
            </a:extLst>
          </p:cNvPr>
          <p:cNvSpPr>
            <a:spLocks noGrp="1"/>
          </p:cNvSpPr>
          <p:nvPr>
            <p:ph type="dt" idx="1"/>
          </p:nvPr>
        </p:nvSpPr>
        <p:spPr>
          <a:xfrm>
            <a:off x="3815373" y="0"/>
            <a:ext cx="2918831" cy="495029"/>
          </a:xfrm>
          <a:prstGeom prst="rect">
            <a:avLst/>
          </a:prstGeom>
        </p:spPr>
        <p:txBody>
          <a:bodyPr vert="horz" lIns="91440" tIns="45720" rIns="91440" bIns="45720" rtlCol="0"/>
          <a:lstStyle>
            <a:lvl1pPr algn="r" eaLnBrk="1" fontAlgn="auto" hangingPunct="1">
              <a:spcBef>
                <a:spcPts val="0"/>
              </a:spcBef>
              <a:spcAft>
                <a:spcPts val="0"/>
              </a:spcAft>
              <a:defRPr kumimoji="1" sz="1200" smtClean="0">
                <a:latin typeface="+mn-lt"/>
              </a:defRPr>
            </a:lvl1pPr>
          </a:lstStyle>
          <a:p>
            <a:pPr>
              <a:defRPr/>
            </a:pPr>
            <a:fld id="{9107904E-056A-4B5A-BE03-D1192321EE05}" type="datetimeFigureOut">
              <a:rPr lang="ja-JP" altLang="en-US"/>
              <a:pPr>
                <a:defRPr/>
              </a:pPr>
              <a:t>2020/6/23</a:t>
            </a:fld>
            <a:endParaRPr lang="ja-JP" altLang="en-US"/>
          </a:p>
        </p:txBody>
      </p:sp>
      <p:sp>
        <p:nvSpPr>
          <p:cNvPr id="4" name="スライド イメージ プレースホルダー 3">
            <a:extLst>
              <a:ext uri="{FF2B5EF4-FFF2-40B4-BE49-F238E27FC236}">
                <a16:creationId xmlns:a16="http://schemas.microsoft.com/office/drawing/2014/main" id="{AA9520AC-E4B7-43E8-B240-D54FF8E62351}"/>
              </a:ext>
            </a:extLst>
          </p:cNvPr>
          <p:cNvSpPr>
            <a:spLocks noGrp="1" noRot="1" noChangeAspect="1"/>
          </p:cNvSpPr>
          <p:nvPr>
            <p:ph type="sldImg" idx="2"/>
          </p:nvPr>
        </p:nvSpPr>
        <p:spPr>
          <a:xfrm>
            <a:off x="963613" y="1233488"/>
            <a:ext cx="4808537" cy="3328987"/>
          </a:xfrm>
          <a:prstGeom prst="rect">
            <a:avLst/>
          </a:prstGeom>
          <a:noFill/>
          <a:ln w="12700">
            <a:solidFill>
              <a:prstClr val="black"/>
            </a:solidFill>
          </a:ln>
        </p:spPr>
        <p:txBody>
          <a:bodyPr vert="horz" lIns="91440" tIns="45720" rIns="91440" bIns="45720" rtlCol="0" anchor="ctr"/>
          <a:lstStyle/>
          <a:p>
            <a:pPr lvl="0"/>
            <a:endParaRPr lang="ja-JP" altLang="en-US" noProof="0"/>
          </a:p>
        </p:txBody>
      </p:sp>
      <p:sp>
        <p:nvSpPr>
          <p:cNvPr id="5" name="ノート プレースホルダー 4">
            <a:extLst>
              <a:ext uri="{FF2B5EF4-FFF2-40B4-BE49-F238E27FC236}">
                <a16:creationId xmlns:a16="http://schemas.microsoft.com/office/drawing/2014/main" id="{07CCC86B-4CA7-4927-A4FB-EF50571DD5EE}"/>
              </a:ext>
            </a:extLst>
          </p:cNvPr>
          <p:cNvSpPr>
            <a:spLocks noGrp="1"/>
          </p:cNvSpPr>
          <p:nvPr>
            <p:ph type="body" sz="quarter" idx="3"/>
          </p:nvPr>
        </p:nvSpPr>
        <p:spPr>
          <a:xfrm>
            <a:off x="673577" y="4748163"/>
            <a:ext cx="5388610" cy="3884861"/>
          </a:xfrm>
          <a:prstGeom prst="rect">
            <a:avLst/>
          </a:prstGeom>
        </p:spPr>
        <p:txBody>
          <a:bodyPr vert="horz" lIns="91440" tIns="45720" rIns="91440" bIns="45720" rtlCol="0"/>
          <a:lstStyle/>
          <a:p>
            <a:pPr lvl="0"/>
            <a:r>
              <a:rPr lang="ja-JP" altLang="en-US" noProof="0"/>
              <a:t>マスター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ー 5">
            <a:extLst>
              <a:ext uri="{FF2B5EF4-FFF2-40B4-BE49-F238E27FC236}">
                <a16:creationId xmlns:a16="http://schemas.microsoft.com/office/drawing/2014/main" id="{02AEF346-F2F4-4219-A2C5-91B657A02F79}"/>
              </a:ext>
            </a:extLst>
          </p:cNvPr>
          <p:cNvSpPr>
            <a:spLocks noGrp="1"/>
          </p:cNvSpPr>
          <p:nvPr>
            <p:ph type="ftr" sz="quarter" idx="4"/>
          </p:nvPr>
        </p:nvSpPr>
        <p:spPr>
          <a:xfrm>
            <a:off x="0" y="9371286"/>
            <a:ext cx="2918831" cy="495028"/>
          </a:xfrm>
          <a:prstGeom prst="rect">
            <a:avLst/>
          </a:prstGeom>
        </p:spPr>
        <p:txBody>
          <a:bodyPr vert="horz" lIns="91440" tIns="45720" rIns="91440" bIns="45720" rtlCol="0" anchor="b"/>
          <a:lstStyle>
            <a:lvl1pPr algn="l" eaLnBrk="1" fontAlgn="auto" hangingPunct="1">
              <a:spcBef>
                <a:spcPts val="0"/>
              </a:spcBef>
              <a:spcAft>
                <a:spcPts val="0"/>
              </a:spcAft>
              <a:defRPr kumimoji="1" sz="1200">
                <a:latin typeface="+mn-lt"/>
              </a:defRPr>
            </a:lvl1pPr>
          </a:lstStyle>
          <a:p>
            <a:pPr>
              <a:defRPr/>
            </a:pPr>
            <a:endParaRPr lang="ja-JP" altLang="en-US"/>
          </a:p>
        </p:txBody>
      </p:sp>
      <p:sp>
        <p:nvSpPr>
          <p:cNvPr id="7" name="スライド番号プレースホルダー 6">
            <a:extLst>
              <a:ext uri="{FF2B5EF4-FFF2-40B4-BE49-F238E27FC236}">
                <a16:creationId xmlns:a16="http://schemas.microsoft.com/office/drawing/2014/main" id="{94AF65B9-46EE-49CC-9CE8-FD607E361A59}"/>
              </a:ext>
            </a:extLst>
          </p:cNvPr>
          <p:cNvSpPr>
            <a:spLocks noGrp="1"/>
          </p:cNvSpPr>
          <p:nvPr>
            <p:ph type="sldNum" sz="quarter" idx="5"/>
          </p:nvPr>
        </p:nvSpPr>
        <p:spPr>
          <a:xfrm>
            <a:off x="3815373" y="9371286"/>
            <a:ext cx="2918831" cy="495028"/>
          </a:xfrm>
          <a:prstGeom prst="rect">
            <a:avLst/>
          </a:prstGeom>
        </p:spPr>
        <p:txBody>
          <a:bodyPr vert="horz" lIns="91440" tIns="45720" rIns="91440" bIns="45720" rtlCol="0" anchor="b"/>
          <a:lstStyle>
            <a:lvl1pPr algn="r" eaLnBrk="1" fontAlgn="auto" hangingPunct="1">
              <a:spcBef>
                <a:spcPts val="0"/>
              </a:spcBef>
              <a:spcAft>
                <a:spcPts val="0"/>
              </a:spcAft>
              <a:defRPr kumimoji="1" sz="1200" smtClean="0">
                <a:latin typeface="+mn-lt"/>
              </a:defRPr>
            </a:lvl1pPr>
          </a:lstStyle>
          <a:p>
            <a:pPr>
              <a:defRPr/>
            </a:pPr>
            <a:fld id="{CC8D948A-DAEB-41F9-BDDD-85531503F62F}" type="slidenum">
              <a:rPr lang="ja-JP" altLang="en-US"/>
              <a:pPr>
                <a:defRPr/>
              </a:pPr>
              <a:t>‹#›</a:t>
            </a:fld>
            <a:endParaRPr lang="ja-JP" altLang="en-US"/>
          </a:p>
        </p:txBody>
      </p:sp>
    </p:spTree>
  </p:cSld>
  <p:clrMap bg1="lt1" tx1="dk1" bg2="lt2" tx2="dk2" accent1="accent1" accent2="accent2" accent3="accent3" accent4="accent4" accent5="accent5" accent6="accent6" hlink="hlink" folHlink="folHlink"/>
  <p:notesStyle>
    <a:lvl1pPr algn="l" rtl="0" fontAlgn="base">
      <a:spcBef>
        <a:spcPct val="30000"/>
      </a:spcBef>
      <a:spcAft>
        <a:spcPct val="0"/>
      </a:spcAft>
      <a:defRPr kumimoji="1" sz="1200" kern="1200">
        <a:solidFill>
          <a:schemeClr val="tx1"/>
        </a:solidFill>
        <a:latin typeface="+mn-lt"/>
        <a:ea typeface="+mn-ea"/>
        <a:cs typeface="+mn-cs"/>
      </a:defRPr>
    </a:lvl1pPr>
    <a:lvl2pPr marL="457200" algn="l" rtl="0" fontAlgn="base">
      <a:spcBef>
        <a:spcPct val="30000"/>
      </a:spcBef>
      <a:spcAft>
        <a:spcPct val="0"/>
      </a:spcAft>
      <a:defRPr kumimoji="1" sz="1200" kern="1200">
        <a:solidFill>
          <a:schemeClr val="tx1"/>
        </a:solidFill>
        <a:latin typeface="+mn-lt"/>
        <a:ea typeface="+mn-ea"/>
        <a:cs typeface="+mn-cs"/>
      </a:defRPr>
    </a:lvl2pPr>
    <a:lvl3pPr marL="914400" algn="l" rtl="0" fontAlgn="base">
      <a:spcBef>
        <a:spcPct val="30000"/>
      </a:spcBef>
      <a:spcAft>
        <a:spcPct val="0"/>
      </a:spcAft>
      <a:defRPr kumimoji="1" sz="1200" kern="1200">
        <a:solidFill>
          <a:schemeClr val="tx1"/>
        </a:solidFill>
        <a:latin typeface="+mn-lt"/>
        <a:ea typeface="+mn-ea"/>
        <a:cs typeface="+mn-cs"/>
      </a:defRPr>
    </a:lvl3pPr>
    <a:lvl4pPr marL="1371600" algn="l" rtl="0" fontAlgn="base">
      <a:spcBef>
        <a:spcPct val="30000"/>
      </a:spcBef>
      <a:spcAft>
        <a:spcPct val="0"/>
      </a:spcAft>
      <a:defRPr kumimoji="1" sz="1200" kern="1200">
        <a:solidFill>
          <a:schemeClr val="tx1"/>
        </a:solidFill>
        <a:latin typeface="+mn-lt"/>
        <a:ea typeface="+mn-ea"/>
        <a:cs typeface="+mn-cs"/>
      </a:defRPr>
    </a:lvl4pPr>
    <a:lvl5pPr marL="1828800" algn="l" rtl="0" fontAlgn="base">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1</a:t>
            </a:fld>
            <a:endParaRPr lang="ja-JP" altLang="en-US"/>
          </a:p>
        </p:txBody>
      </p:sp>
    </p:spTree>
    <p:extLst>
      <p:ext uri="{BB962C8B-B14F-4D97-AF65-F5344CB8AC3E}">
        <p14:creationId xmlns:p14="http://schemas.microsoft.com/office/powerpoint/2010/main" val="4030952910"/>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10</a:t>
            </a:fld>
            <a:endParaRPr lang="ja-JP" altLang="en-US"/>
          </a:p>
        </p:txBody>
      </p:sp>
    </p:spTree>
    <p:extLst>
      <p:ext uri="{BB962C8B-B14F-4D97-AF65-F5344CB8AC3E}">
        <p14:creationId xmlns:p14="http://schemas.microsoft.com/office/powerpoint/2010/main" val="3038935983"/>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11</a:t>
            </a:fld>
            <a:endParaRPr lang="ja-JP" altLang="en-US"/>
          </a:p>
        </p:txBody>
      </p:sp>
    </p:spTree>
    <p:extLst>
      <p:ext uri="{BB962C8B-B14F-4D97-AF65-F5344CB8AC3E}">
        <p14:creationId xmlns:p14="http://schemas.microsoft.com/office/powerpoint/2010/main" val="4156676753"/>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12</a:t>
            </a:fld>
            <a:endParaRPr lang="ja-JP" altLang="en-US"/>
          </a:p>
        </p:txBody>
      </p:sp>
    </p:spTree>
    <p:extLst>
      <p:ext uri="{BB962C8B-B14F-4D97-AF65-F5344CB8AC3E}">
        <p14:creationId xmlns:p14="http://schemas.microsoft.com/office/powerpoint/2010/main" val="3414719172"/>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13</a:t>
            </a:fld>
            <a:endParaRPr lang="ja-JP" altLang="en-US"/>
          </a:p>
        </p:txBody>
      </p:sp>
    </p:spTree>
    <p:extLst>
      <p:ext uri="{BB962C8B-B14F-4D97-AF65-F5344CB8AC3E}">
        <p14:creationId xmlns:p14="http://schemas.microsoft.com/office/powerpoint/2010/main" val="80623781"/>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14</a:t>
            </a:fld>
            <a:endParaRPr lang="ja-JP" altLang="en-US"/>
          </a:p>
        </p:txBody>
      </p:sp>
    </p:spTree>
    <p:extLst>
      <p:ext uri="{BB962C8B-B14F-4D97-AF65-F5344CB8AC3E}">
        <p14:creationId xmlns:p14="http://schemas.microsoft.com/office/powerpoint/2010/main" val="361452922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2</a:t>
            </a:fld>
            <a:endParaRPr lang="ja-JP" altLang="en-US"/>
          </a:p>
        </p:txBody>
      </p:sp>
    </p:spTree>
    <p:extLst>
      <p:ext uri="{BB962C8B-B14F-4D97-AF65-F5344CB8AC3E}">
        <p14:creationId xmlns:p14="http://schemas.microsoft.com/office/powerpoint/2010/main" val="241256669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3</a:t>
            </a:fld>
            <a:endParaRPr lang="ja-JP" altLang="en-US"/>
          </a:p>
        </p:txBody>
      </p:sp>
    </p:spTree>
    <p:extLst>
      <p:ext uri="{BB962C8B-B14F-4D97-AF65-F5344CB8AC3E}">
        <p14:creationId xmlns:p14="http://schemas.microsoft.com/office/powerpoint/2010/main" val="90771719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4</a:t>
            </a:fld>
            <a:endParaRPr lang="ja-JP" altLang="en-US"/>
          </a:p>
        </p:txBody>
      </p:sp>
    </p:spTree>
    <p:extLst>
      <p:ext uri="{BB962C8B-B14F-4D97-AF65-F5344CB8AC3E}">
        <p14:creationId xmlns:p14="http://schemas.microsoft.com/office/powerpoint/2010/main" val="317226698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5</a:t>
            </a:fld>
            <a:endParaRPr lang="ja-JP" altLang="en-US"/>
          </a:p>
        </p:txBody>
      </p:sp>
    </p:spTree>
    <p:extLst>
      <p:ext uri="{BB962C8B-B14F-4D97-AF65-F5344CB8AC3E}">
        <p14:creationId xmlns:p14="http://schemas.microsoft.com/office/powerpoint/2010/main" val="142005628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6</a:t>
            </a:fld>
            <a:endParaRPr lang="ja-JP" altLang="en-US"/>
          </a:p>
        </p:txBody>
      </p:sp>
    </p:spTree>
    <p:extLst>
      <p:ext uri="{BB962C8B-B14F-4D97-AF65-F5344CB8AC3E}">
        <p14:creationId xmlns:p14="http://schemas.microsoft.com/office/powerpoint/2010/main" val="315566116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7</a:t>
            </a:fld>
            <a:endParaRPr lang="ja-JP" altLang="en-US"/>
          </a:p>
        </p:txBody>
      </p:sp>
    </p:spTree>
    <p:extLst>
      <p:ext uri="{BB962C8B-B14F-4D97-AF65-F5344CB8AC3E}">
        <p14:creationId xmlns:p14="http://schemas.microsoft.com/office/powerpoint/2010/main" val="1547057912"/>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8</a:t>
            </a:fld>
            <a:endParaRPr lang="ja-JP" altLang="en-US"/>
          </a:p>
        </p:txBody>
      </p:sp>
    </p:spTree>
    <p:extLst>
      <p:ext uri="{BB962C8B-B14F-4D97-AF65-F5344CB8AC3E}">
        <p14:creationId xmlns:p14="http://schemas.microsoft.com/office/powerpoint/2010/main" val="103055925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CC8D948A-DAEB-41F9-BDDD-85531503F62F}" type="slidenum">
              <a:rPr lang="ja-JP" altLang="en-US" smtClean="0"/>
              <a:pPr>
                <a:defRPr/>
              </a:pPr>
              <a:t>9</a:t>
            </a:fld>
            <a:endParaRPr lang="ja-JP" altLang="en-US"/>
          </a:p>
        </p:txBody>
      </p:sp>
    </p:spTree>
    <p:extLst>
      <p:ext uri="{BB962C8B-B14F-4D97-AF65-F5344CB8AC3E}">
        <p14:creationId xmlns:p14="http://schemas.microsoft.com/office/powerpoint/2010/main" val="93005459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a:extLst>
              <a:ext uri="{FF2B5EF4-FFF2-40B4-BE49-F238E27FC236}">
                <a16:creationId xmlns:a16="http://schemas.microsoft.com/office/drawing/2014/main" id="{1F52843D-0820-4D44-B34A-9866B9BAAA86}"/>
              </a:ext>
            </a:extLst>
          </p:cNvPr>
          <p:cNvSpPr>
            <a:spLocks noGrp="1"/>
          </p:cNvSpPr>
          <p:nvPr>
            <p:ph type="dt" sz="half" idx="10"/>
          </p:nvPr>
        </p:nvSpPr>
        <p:spPr/>
        <p:txBody>
          <a:bodyPr/>
          <a:lstStyle>
            <a:lvl1pPr>
              <a:defRPr/>
            </a:lvl1pPr>
          </a:lstStyle>
          <a:p>
            <a:pPr>
              <a:defRPr/>
            </a:pPr>
            <a:fld id="{19BD7937-2FF2-4C4F-866B-77B1744C3900}" type="datetime1">
              <a:rPr lang="ja-JP" altLang="en-US"/>
              <a:pPr>
                <a:defRPr/>
              </a:pPr>
              <a:t>2020/6/23</a:t>
            </a:fld>
            <a:endParaRPr lang="ja-JP" altLang="en-US"/>
          </a:p>
        </p:txBody>
      </p:sp>
      <p:sp>
        <p:nvSpPr>
          <p:cNvPr id="5" name="Footer Placeholder 4">
            <a:extLst>
              <a:ext uri="{FF2B5EF4-FFF2-40B4-BE49-F238E27FC236}">
                <a16:creationId xmlns:a16="http://schemas.microsoft.com/office/drawing/2014/main" id="{837F3C99-D48B-4675-B2CC-65086BE3BE76}"/>
              </a:ext>
            </a:extLst>
          </p:cNvPr>
          <p:cNvSpPr>
            <a:spLocks noGrp="1"/>
          </p:cNvSpPr>
          <p:nvPr>
            <p:ph type="ftr" sz="quarter" idx="11"/>
          </p:nvPr>
        </p:nvSpPr>
        <p:spPr/>
        <p:txBody>
          <a:bodyPr/>
          <a:lstStyle>
            <a:lvl1pPr>
              <a:defRPr/>
            </a:lvl1pPr>
          </a:lstStyle>
          <a:p>
            <a:pPr>
              <a:defRPr/>
            </a:pPr>
            <a:endParaRPr lang="ja-JP" altLang="en-US"/>
          </a:p>
        </p:txBody>
      </p:sp>
      <p:sp>
        <p:nvSpPr>
          <p:cNvPr id="6" name="Slide Number Placeholder 5">
            <a:extLst>
              <a:ext uri="{FF2B5EF4-FFF2-40B4-BE49-F238E27FC236}">
                <a16:creationId xmlns:a16="http://schemas.microsoft.com/office/drawing/2014/main" id="{24ACB34D-729E-41EA-8E37-C50EC90E072D}"/>
              </a:ext>
            </a:extLst>
          </p:cNvPr>
          <p:cNvSpPr>
            <a:spLocks noGrp="1"/>
          </p:cNvSpPr>
          <p:nvPr>
            <p:ph type="sldNum" sz="quarter" idx="12"/>
          </p:nvPr>
        </p:nvSpPr>
        <p:spPr/>
        <p:txBody>
          <a:bodyPr/>
          <a:lstStyle>
            <a:lvl1pPr>
              <a:defRPr/>
            </a:lvl1pPr>
          </a:lstStyle>
          <a:p>
            <a:pPr>
              <a:defRPr/>
            </a:pPr>
            <a:fld id="{CE75DD66-A2E9-469A-913F-9098062BF160}" type="slidenum">
              <a:rPr lang="ja-JP" altLang="en-US"/>
              <a:pPr>
                <a:defRPr/>
              </a:pPr>
              <a:t>‹#›</a:t>
            </a:fld>
            <a:endParaRPr lang="ja-JP" altLang="en-US"/>
          </a:p>
        </p:txBody>
      </p:sp>
    </p:spTree>
    <p:extLst>
      <p:ext uri="{BB962C8B-B14F-4D97-AF65-F5344CB8AC3E}">
        <p14:creationId xmlns:p14="http://schemas.microsoft.com/office/powerpoint/2010/main" val="322481619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a:extLst>
              <a:ext uri="{FF2B5EF4-FFF2-40B4-BE49-F238E27FC236}">
                <a16:creationId xmlns:a16="http://schemas.microsoft.com/office/drawing/2014/main" id="{C44BC04F-2B14-464E-9ACD-121A6957CC72}"/>
              </a:ext>
            </a:extLst>
          </p:cNvPr>
          <p:cNvSpPr>
            <a:spLocks noGrp="1"/>
          </p:cNvSpPr>
          <p:nvPr>
            <p:ph type="dt" sz="half" idx="10"/>
          </p:nvPr>
        </p:nvSpPr>
        <p:spPr/>
        <p:txBody>
          <a:bodyPr/>
          <a:lstStyle>
            <a:lvl1pPr>
              <a:defRPr/>
            </a:lvl1pPr>
          </a:lstStyle>
          <a:p>
            <a:pPr>
              <a:defRPr/>
            </a:pPr>
            <a:fld id="{E3358727-5FCC-4C06-A04E-941807B86DDA}" type="datetime1">
              <a:rPr lang="ja-JP" altLang="en-US"/>
              <a:pPr>
                <a:defRPr/>
              </a:pPr>
              <a:t>2020/6/23</a:t>
            </a:fld>
            <a:endParaRPr lang="ja-JP" altLang="en-US"/>
          </a:p>
        </p:txBody>
      </p:sp>
      <p:sp>
        <p:nvSpPr>
          <p:cNvPr id="5" name="Footer Placeholder 4">
            <a:extLst>
              <a:ext uri="{FF2B5EF4-FFF2-40B4-BE49-F238E27FC236}">
                <a16:creationId xmlns:a16="http://schemas.microsoft.com/office/drawing/2014/main" id="{C24F3532-2F76-49BB-A963-974779844048}"/>
              </a:ext>
            </a:extLst>
          </p:cNvPr>
          <p:cNvSpPr>
            <a:spLocks noGrp="1"/>
          </p:cNvSpPr>
          <p:nvPr>
            <p:ph type="ftr" sz="quarter" idx="11"/>
          </p:nvPr>
        </p:nvSpPr>
        <p:spPr/>
        <p:txBody>
          <a:bodyPr/>
          <a:lstStyle>
            <a:lvl1pPr>
              <a:defRPr/>
            </a:lvl1pPr>
          </a:lstStyle>
          <a:p>
            <a:pPr>
              <a:defRPr/>
            </a:pPr>
            <a:endParaRPr lang="ja-JP" altLang="en-US"/>
          </a:p>
        </p:txBody>
      </p:sp>
      <p:sp>
        <p:nvSpPr>
          <p:cNvPr id="6" name="Slide Number Placeholder 5">
            <a:extLst>
              <a:ext uri="{FF2B5EF4-FFF2-40B4-BE49-F238E27FC236}">
                <a16:creationId xmlns:a16="http://schemas.microsoft.com/office/drawing/2014/main" id="{837EFEF6-2E9A-4C58-BA4E-15870747770C}"/>
              </a:ext>
            </a:extLst>
          </p:cNvPr>
          <p:cNvSpPr>
            <a:spLocks noGrp="1"/>
          </p:cNvSpPr>
          <p:nvPr>
            <p:ph type="sldNum" sz="quarter" idx="12"/>
          </p:nvPr>
        </p:nvSpPr>
        <p:spPr/>
        <p:txBody>
          <a:bodyPr/>
          <a:lstStyle>
            <a:lvl1pPr>
              <a:defRPr/>
            </a:lvl1pPr>
          </a:lstStyle>
          <a:p>
            <a:pPr>
              <a:defRPr/>
            </a:pPr>
            <a:fld id="{0BAEA98F-D2AD-4BC9-8F1E-BA83EC72C960}" type="slidenum">
              <a:rPr lang="ja-JP" altLang="en-US"/>
              <a:pPr>
                <a:defRPr/>
              </a:pPr>
              <a:t>‹#›</a:t>
            </a:fld>
            <a:endParaRPr lang="ja-JP" altLang="en-US"/>
          </a:p>
        </p:txBody>
      </p:sp>
    </p:spTree>
    <p:extLst>
      <p:ext uri="{BB962C8B-B14F-4D97-AF65-F5344CB8AC3E}">
        <p14:creationId xmlns:p14="http://schemas.microsoft.com/office/powerpoint/2010/main" val="28397693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a:extLst>
              <a:ext uri="{FF2B5EF4-FFF2-40B4-BE49-F238E27FC236}">
                <a16:creationId xmlns:a16="http://schemas.microsoft.com/office/drawing/2014/main" id="{1CCA1F57-5FC3-4B14-93E6-8D0E8806A91E}"/>
              </a:ext>
            </a:extLst>
          </p:cNvPr>
          <p:cNvSpPr>
            <a:spLocks noGrp="1"/>
          </p:cNvSpPr>
          <p:nvPr>
            <p:ph type="dt" sz="half" idx="10"/>
          </p:nvPr>
        </p:nvSpPr>
        <p:spPr/>
        <p:txBody>
          <a:bodyPr/>
          <a:lstStyle>
            <a:lvl1pPr>
              <a:defRPr/>
            </a:lvl1pPr>
          </a:lstStyle>
          <a:p>
            <a:pPr>
              <a:defRPr/>
            </a:pPr>
            <a:fld id="{CA490683-A305-4639-ADCA-94F359F7C9A1}" type="datetime1">
              <a:rPr lang="ja-JP" altLang="en-US"/>
              <a:pPr>
                <a:defRPr/>
              </a:pPr>
              <a:t>2020/6/23</a:t>
            </a:fld>
            <a:endParaRPr lang="ja-JP" altLang="en-US"/>
          </a:p>
        </p:txBody>
      </p:sp>
      <p:sp>
        <p:nvSpPr>
          <p:cNvPr id="5" name="Footer Placeholder 4">
            <a:extLst>
              <a:ext uri="{FF2B5EF4-FFF2-40B4-BE49-F238E27FC236}">
                <a16:creationId xmlns:a16="http://schemas.microsoft.com/office/drawing/2014/main" id="{EA4C41A6-C398-4396-958B-81F23206EEB6}"/>
              </a:ext>
            </a:extLst>
          </p:cNvPr>
          <p:cNvSpPr>
            <a:spLocks noGrp="1"/>
          </p:cNvSpPr>
          <p:nvPr>
            <p:ph type="ftr" sz="quarter" idx="11"/>
          </p:nvPr>
        </p:nvSpPr>
        <p:spPr/>
        <p:txBody>
          <a:bodyPr/>
          <a:lstStyle>
            <a:lvl1pPr>
              <a:defRPr/>
            </a:lvl1pPr>
          </a:lstStyle>
          <a:p>
            <a:pPr>
              <a:defRPr/>
            </a:pPr>
            <a:endParaRPr lang="ja-JP" altLang="en-US"/>
          </a:p>
        </p:txBody>
      </p:sp>
      <p:sp>
        <p:nvSpPr>
          <p:cNvPr id="6" name="Slide Number Placeholder 5">
            <a:extLst>
              <a:ext uri="{FF2B5EF4-FFF2-40B4-BE49-F238E27FC236}">
                <a16:creationId xmlns:a16="http://schemas.microsoft.com/office/drawing/2014/main" id="{5D19675F-DBB2-47AE-BF37-ABF6DE7210FD}"/>
              </a:ext>
            </a:extLst>
          </p:cNvPr>
          <p:cNvSpPr>
            <a:spLocks noGrp="1"/>
          </p:cNvSpPr>
          <p:nvPr>
            <p:ph type="sldNum" sz="quarter" idx="12"/>
          </p:nvPr>
        </p:nvSpPr>
        <p:spPr/>
        <p:txBody>
          <a:bodyPr/>
          <a:lstStyle>
            <a:lvl1pPr>
              <a:defRPr/>
            </a:lvl1pPr>
          </a:lstStyle>
          <a:p>
            <a:pPr>
              <a:defRPr/>
            </a:pPr>
            <a:fld id="{364951E7-69C5-4315-A24F-5C0EA2B5C71B}" type="slidenum">
              <a:rPr lang="ja-JP" altLang="en-US"/>
              <a:pPr>
                <a:defRPr/>
              </a:pPr>
              <a:t>‹#›</a:t>
            </a:fld>
            <a:endParaRPr lang="ja-JP" altLang="en-US"/>
          </a:p>
        </p:txBody>
      </p:sp>
    </p:spTree>
    <p:extLst>
      <p:ext uri="{BB962C8B-B14F-4D97-AF65-F5344CB8AC3E}">
        <p14:creationId xmlns:p14="http://schemas.microsoft.com/office/powerpoint/2010/main" val="64439442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0" y="1"/>
            <a:ext cx="8543925" cy="562062"/>
          </a:xfrm>
        </p:spPr>
        <p:txBody>
          <a:bodyPr>
            <a:noAutofit/>
          </a:bodyPr>
          <a:lstStyle>
            <a:lvl1pPr>
              <a:defRPr sz="3200">
                <a:latin typeface="HGP創英角ｺﾞｼｯｸUB" panose="020B0900000000000000" pitchFamily="50" charset="-128"/>
                <a:ea typeface="HGP創英角ｺﾞｼｯｸUB" panose="020B0900000000000000" pitchFamily="50" charset="-128"/>
              </a:defRPr>
            </a:lvl1p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dirty="0"/>
              <a:t>マスター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endParaRPr lang="en-US" dirty="0"/>
          </a:p>
        </p:txBody>
      </p:sp>
      <p:sp>
        <p:nvSpPr>
          <p:cNvPr id="5" name="Date Placeholder 3">
            <a:extLst>
              <a:ext uri="{FF2B5EF4-FFF2-40B4-BE49-F238E27FC236}">
                <a16:creationId xmlns:a16="http://schemas.microsoft.com/office/drawing/2014/main" id="{C23EDA41-B5CB-482A-A194-AF2742370281}"/>
              </a:ext>
            </a:extLst>
          </p:cNvPr>
          <p:cNvSpPr>
            <a:spLocks noGrp="1"/>
          </p:cNvSpPr>
          <p:nvPr>
            <p:ph type="dt" sz="half" idx="10"/>
          </p:nvPr>
        </p:nvSpPr>
        <p:spPr/>
        <p:txBody>
          <a:bodyPr/>
          <a:lstStyle>
            <a:lvl1pPr>
              <a:defRPr/>
            </a:lvl1pPr>
          </a:lstStyle>
          <a:p>
            <a:pPr>
              <a:defRPr/>
            </a:pPr>
            <a:fld id="{B7872217-5FA7-4A06-8BD3-7EC2450C5993}" type="datetime1">
              <a:rPr lang="ja-JP" altLang="en-US"/>
              <a:pPr>
                <a:defRPr/>
              </a:pPr>
              <a:t>2020/6/23</a:t>
            </a:fld>
            <a:endParaRPr lang="ja-JP" altLang="en-US"/>
          </a:p>
        </p:txBody>
      </p:sp>
      <p:sp>
        <p:nvSpPr>
          <p:cNvPr id="6" name="Footer Placeholder 4">
            <a:extLst>
              <a:ext uri="{FF2B5EF4-FFF2-40B4-BE49-F238E27FC236}">
                <a16:creationId xmlns:a16="http://schemas.microsoft.com/office/drawing/2014/main" id="{2F3F79DE-75D8-4920-AC4F-12CAF75788B2}"/>
              </a:ext>
            </a:extLst>
          </p:cNvPr>
          <p:cNvSpPr>
            <a:spLocks noGrp="1"/>
          </p:cNvSpPr>
          <p:nvPr>
            <p:ph type="ftr" sz="quarter" idx="11"/>
          </p:nvPr>
        </p:nvSpPr>
        <p:spPr/>
        <p:txBody>
          <a:bodyPr/>
          <a:lstStyle>
            <a:lvl1pPr>
              <a:defRPr/>
            </a:lvl1pPr>
          </a:lstStyle>
          <a:p>
            <a:pPr>
              <a:defRPr/>
            </a:pPr>
            <a:endParaRPr lang="ja-JP" altLang="en-US"/>
          </a:p>
        </p:txBody>
      </p:sp>
      <p:sp>
        <p:nvSpPr>
          <p:cNvPr id="7" name="Slide Number Placeholder 5">
            <a:extLst>
              <a:ext uri="{FF2B5EF4-FFF2-40B4-BE49-F238E27FC236}">
                <a16:creationId xmlns:a16="http://schemas.microsoft.com/office/drawing/2014/main" id="{CC961589-47CF-42F7-A51A-E09E52B82084}"/>
              </a:ext>
            </a:extLst>
          </p:cNvPr>
          <p:cNvSpPr>
            <a:spLocks noGrp="1"/>
          </p:cNvSpPr>
          <p:nvPr>
            <p:ph type="sldNum" sz="quarter" idx="12"/>
          </p:nvPr>
        </p:nvSpPr>
        <p:spPr/>
        <p:txBody>
          <a:bodyPr/>
          <a:lstStyle>
            <a:lvl1pPr>
              <a:defRPr>
                <a:solidFill>
                  <a:schemeClr val="tx1"/>
                </a:solidFill>
              </a:defRPr>
            </a:lvl1pPr>
          </a:lstStyle>
          <a:p>
            <a:pPr>
              <a:defRPr/>
            </a:pPr>
            <a:fld id="{96BA3565-E867-44AF-9D39-29D41BFB608A}" type="slidenum">
              <a:rPr lang="ja-JP" altLang="en-US" smtClean="0"/>
              <a:pPr>
                <a:defRPr/>
              </a:pPr>
              <a:t>‹#›</a:t>
            </a:fld>
            <a:endParaRPr lang="ja-JP" altLang="en-US"/>
          </a:p>
        </p:txBody>
      </p:sp>
    </p:spTree>
    <p:extLst>
      <p:ext uri="{BB962C8B-B14F-4D97-AF65-F5344CB8AC3E}">
        <p14:creationId xmlns:p14="http://schemas.microsoft.com/office/powerpoint/2010/main" val="362943632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a:extLst>
              <a:ext uri="{FF2B5EF4-FFF2-40B4-BE49-F238E27FC236}">
                <a16:creationId xmlns:a16="http://schemas.microsoft.com/office/drawing/2014/main" id="{4D3A0371-84DD-41C5-AE36-D59B4D360022}"/>
              </a:ext>
            </a:extLst>
          </p:cNvPr>
          <p:cNvSpPr>
            <a:spLocks noGrp="1"/>
          </p:cNvSpPr>
          <p:nvPr>
            <p:ph type="dt" sz="half" idx="10"/>
          </p:nvPr>
        </p:nvSpPr>
        <p:spPr/>
        <p:txBody>
          <a:bodyPr/>
          <a:lstStyle>
            <a:lvl1pPr>
              <a:defRPr/>
            </a:lvl1pPr>
          </a:lstStyle>
          <a:p>
            <a:pPr>
              <a:defRPr/>
            </a:pPr>
            <a:fld id="{C02066EC-4347-46D5-AF72-CB367F83232E}" type="datetime1">
              <a:rPr lang="ja-JP" altLang="en-US"/>
              <a:pPr>
                <a:defRPr/>
              </a:pPr>
              <a:t>2020/6/23</a:t>
            </a:fld>
            <a:endParaRPr lang="ja-JP" altLang="en-US"/>
          </a:p>
        </p:txBody>
      </p:sp>
      <p:sp>
        <p:nvSpPr>
          <p:cNvPr id="5" name="Footer Placeholder 4">
            <a:extLst>
              <a:ext uri="{FF2B5EF4-FFF2-40B4-BE49-F238E27FC236}">
                <a16:creationId xmlns:a16="http://schemas.microsoft.com/office/drawing/2014/main" id="{804A12CB-225D-43BD-8B81-38C90E140B2C}"/>
              </a:ext>
            </a:extLst>
          </p:cNvPr>
          <p:cNvSpPr>
            <a:spLocks noGrp="1"/>
          </p:cNvSpPr>
          <p:nvPr>
            <p:ph type="ftr" sz="quarter" idx="11"/>
          </p:nvPr>
        </p:nvSpPr>
        <p:spPr/>
        <p:txBody>
          <a:bodyPr/>
          <a:lstStyle>
            <a:lvl1pPr>
              <a:defRPr/>
            </a:lvl1pPr>
          </a:lstStyle>
          <a:p>
            <a:pPr>
              <a:defRPr/>
            </a:pPr>
            <a:endParaRPr lang="ja-JP" altLang="en-US"/>
          </a:p>
        </p:txBody>
      </p:sp>
      <p:sp>
        <p:nvSpPr>
          <p:cNvPr id="6" name="Slide Number Placeholder 5">
            <a:extLst>
              <a:ext uri="{FF2B5EF4-FFF2-40B4-BE49-F238E27FC236}">
                <a16:creationId xmlns:a16="http://schemas.microsoft.com/office/drawing/2014/main" id="{C1EDADB5-03ED-43B0-924F-8D72F9BD6F3B}"/>
              </a:ext>
            </a:extLst>
          </p:cNvPr>
          <p:cNvSpPr>
            <a:spLocks noGrp="1"/>
          </p:cNvSpPr>
          <p:nvPr>
            <p:ph type="sldNum" sz="quarter" idx="12"/>
          </p:nvPr>
        </p:nvSpPr>
        <p:spPr/>
        <p:txBody>
          <a:bodyPr/>
          <a:lstStyle>
            <a:lvl1pPr>
              <a:defRPr/>
            </a:lvl1pPr>
          </a:lstStyle>
          <a:p>
            <a:pPr>
              <a:defRPr/>
            </a:pPr>
            <a:fld id="{43827D1B-4071-49ED-9174-7D4458CCC666}" type="slidenum">
              <a:rPr lang="ja-JP" altLang="en-US"/>
              <a:pPr>
                <a:defRPr/>
              </a:pPr>
              <a:t>‹#›</a:t>
            </a:fld>
            <a:endParaRPr lang="ja-JP" altLang="en-US"/>
          </a:p>
        </p:txBody>
      </p:sp>
    </p:spTree>
    <p:extLst>
      <p:ext uri="{BB962C8B-B14F-4D97-AF65-F5344CB8AC3E}">
        <p14:creationId xmlns:p14="http://schemas.microsoft.com/office/powerpoint/2010/main" val="113948657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3">
            <a:extLst>
              <a:ext uri="{FF2B5EF4-FFF2-40B4-BE49-F238E27FC236}">
                <a16:creationId xmlns:a16="http://schemas.microsoft.com/office/drawing/2014/main" id="{DB845D33-BFA1-438A-BD1E-07344CAD57D5}"/>
              </a:ext>
            </a:extLst>
          </p:cNvPr>
          <p:cNvSpPr>
            <a:spLocks noGrp="1"/>
          </p:cNvSpPr>
          <p:nvPr>
            <p:ph type="dt" sz="half" idx="10"/>
          </p:nvPr>
        </p:nvSpPr>
        <p:spPr/>
        <p:txBody>
          <a:bodyPr/>
          <a:lstStyle>
            <a:lvl1pPr>
              <a:defRPr/>
            </a:lvl1pPr>
          </a:lstStyle>
          <a:p>
            <a:pPr>
              <a:defRPr/>
            </a:pPr>
            <a:fld id="{131A9054-F755-498E-80BD-A58C4BAFAE34}" type="datetime1">
              <a:rPr lang="ja-JP" altLang="en-US"/>
              <a:pPr>
                <a:defRPr/>
              </a:pPr>
              <a:t>2020/6/23</a:t>
            </a:fld>
            <a:endParaRPr lang="ja-JP" altLang="en-US"/>
          </a:p>
        </p:txBody>
      </p:sp>
      <p:sp>
        <p:nvSpPr>
          <p:cNvPr id="6" name="Footer Placeholder 4">
            <a:extLst>
              <a:ext uri="{FF2B5EF4-FFF2-40B4-BE49-F238E27FC236}">
                <a16:creationId xmlns:a16="http://schemas.microsoft.com/office/drawing/2014/main" id="{37D1B6A4-4723-4C2C-88DE-86A5E84039C2}"/>
              </a:ext>
            </a:extLst>
          </p:cNvPr>
          <p:cNvSpPr>
            <a:spLocks noGrp="1"/>
          </p:cNvSpPr>
          <p:nvPr>
            <p:ph type="ftr" sz="quarter" idx="11"/>
          </p:nvPr>
        </p:nvSpPr>
        <p:spPr/>
        <p:txBody>
          <a:bodyPr/>
          <a:lstStyle>
            <a:lvl1pPr>
              <a:defRPr/>
            </a:lvl1pPr>
          </a:lstStyle>
          <a:p>
            <a:pPr>
              <a:defRPr/>
            </a:pPr>
            <a:endParaRPr lang="ja-JP" altLang="en-US"/>
          </a:p>
        </p:txBody>
      </p:sp>
      <p:sp>
        <p:nvSpPr>
          <p:cNvPr id="7" name="Slide Number Placeholder 5">
            <a:extLst>
              <a:ext uri="{FF2B5EF4-FFF2-40B4-BE49-F238E27FC236}">
                <a16:creationId xmlns:a16="http://schemas.microsoft.com/office/drawing/2014/main" id="{44190EE8-BE23-457D-881D-A1F323660A29}"/>
              </a:ext>
            </a:extLst>
          </p:cNvPr>
          <p:cNvSpPr>
            <a:spLocks noGrp="1"/>
          </p:cNvSpPr>
          <p:nvPr>
            <p:ph type="sldNum" sz="quarter" idx="12"/>
          </p:nvPr>
        </p:nvSpPr>
        <p:spPr/>
        <p:txBody>
          <a:bodyPr/>
          <a:lstStyle>
            <a:lvl1pPr>
              <a:defRPr/>
            </a:lvl1pPr>
          </a:lstStyle>
          <a:p>
            <a:pPr>
              <a:defRPr/>
            </a:pPr>
            <a:fld id="{08539FC1-4ECE-443B-A478-8FEAAC8C7FB1}" type="slidenum">
              <a:rPr lang="ja-JP" altLang="en-US"/>
              <a:pPr>
                <a:defRPr/>
              </a:pPr>
              <a:t>‹#›</a:t>
            </a:fld>
            <a:endParaRPr lang="ja-JP" altLang="en-US"/>
          </a:p>
        </p:txBody>
      </p:sp>
    </p:spTree>
    <p:extLst>
      <p:ext uri="{BB962C8B-B14F-4D97-AF65-F5344CB8AC3E}">
        <p14:creationId xmlns:p14="http://schemas.microsoft.com/office/powerpoint/2010/main" val="18735078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82329" y="2505075"/>
            <a:ext cx="4190702"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5014913" y="2505075"/>
            <a:ext cx="4211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3">
            <a:extLst>
              <a:ext uri="{FF2B5EF4-FFF2-40B4-BE49-F238E27FC236}">
                <a16:creationId xmlns:a16="http://schemas.microsoft.com/office/drawing/2014/main" id="{88969CA4-7507-4FD1-A1D7-97E5A7D76676}"/>
              </a:ext>
            </a:extLst>
          </p:cNvPr>
          <p:cNvSpPr>
            <a:spLocks noGrp="1"/>
          </p:cNvSpPr>
          <p:nvPr>
            <p:ph type="dt" sz="half" idx="10"/>
          </p:nvPr>
        </p:nvSpPr>
        <p:spPr/>
        <p:txBody>
          <a:bodyPr/>
          <a:lstStyle>
            <a:lvl1pPr>
              <a:defRPr/>
            </a:lvl1pPr>
          </a:lstStyle>
          <a:p>
            <a:pPr>
              <a:defRPr/>
            </a:pPr>
            <a:fld id="{6BC757F1-30FA-4EFA-9B76-C81A64405475}" type="datetime1">
              <a:rPr lang="ja-JP" altLang="en-US"/>
              <a:pPr>
                <a:defRPr/>
              </a:pPr>
              <a:t>2020/6/23</a:t>
            </a:fld>
            <a:endParaRPr lang="ja-JP" altLang="en-US"/>
          </a:p>
        </p:txBody>
      </p:sp>
      <p:sp>
        <p:nvSpPr>
          <p:cNvPr id="8" name="Footer Placeholder 4">
            <a:extLst>
              <a:ext uri="{FF2B5EF4-FFF2-40B4-BE49-F238E27FC236}">
                <a16:creationId xmlns:a16="http://schemas.microsoft.com/office/drawing/2014/main" id="{E0573524-5138-4618-814E-A14707DB75FA}"/>
              </a:ext>
            </a:extLst>
          </p:cNvPr>
          <p:cNvSpPr>
            <a:spLocks noGrp="1"/>
          </p:cNvSpPr>
          <p:nvPr>
            <p:ph type="ftr" sz="quarter" idx="11"/>
          </p:nvPr>
        </p:nvSpPr>
        <p:spPr/>
        <p:txBody>
          <a:bodyPr/>
          <a:lstStyle>
            <a:lvl1pPr>
              <a:defRPr/>
            </a:lvl1pPr>
          </a:lstStyle>
          <a:p>
            <a:pPr>
              <a:defRPr/>
            </a:pPr>
            <a:endParaRPr lang="ja-JP" altLang="en-US"/>
          </a:p>
        </p:txBody>
      </p:sp>
      <p:sp>
        <p:nvSpPr>
          <p:cNvPr id="9" name="Slide Number Placeholder 5">
            <a:extLst>
              <a:ext uri="{FF2B5EF4-FFF2-40B4-BE49-F238E27FC236}">
                <a16:creationId xmlns:a16="http://schemas.microsoft.com/office/drawing/2014/main" id="{38828E3E-0BF5-4C3D-8150-58540790DB08}"/>
              </a:ext>
            </a:extLst>
          </p:cNvPr>
          <p:cNvSpPr>
            <a:spLocks noGrp="1"/>
          </p:cNvSpPr>
          <p:nvPr>
            <p:ph type="sldNum" sz="quarter" idx="12"/>
          </p:nvPr>
        </p:nvSpPr>
        <p:spPr/>
        <p:txBody>
          <a:bodyPr/>
          <a:lstStyle>
            <a:lvl1pPr>
              <a:defRPr/>
            </a:lvl1pPr>
          </a:lstStyle>
          <a:p>
            <a:pPr>
              <a:defRPr/>
            </a:pPr>
            <a:fld id="{A48F5918-1523-4752-95B5-C05234FB1132}" type="slidenum">
              <a:rPr lang="ja-JP" altLang="en-US"/>
              <a:pPr>
                <a:defRPr/>
              </a:pPr>
              <a:t>‹#›</a:t>
            </a:fld>
            <a:endParaRPr lang="ja-JP" altLang="en-US"/>
          </a:p>
        </p:txBody>
      </p:sp>
    </p:spTree>
    <p:extLst>
      <p:ext uri="{BB962C8B-B14F-4D97-AF65-F5344CB8AC3E}">
        <p14:creationId xmlns:p14="http://schemas.microsoft.com/office/powerpoint/2010/main" val="153015667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3">
            <a:extLst>
              <a:ext uri="{FF2B5EF4-FFF2-40B4-BE49-F238E27FC236}">
                <a16:creationId xmlns:a16="http://schemas.microsoft.com/office/drawing/2014/main" id="{F83E6F9D-F388-4D3B-A0FF-C273B27C2E56}"/>
              </a:ext>
            </a:extLst>
          </p:cNvPr>
          <p:cNvSpPr>
            <a:spLocks noGrp="1"/>
          </p:cNvSpPr>
          <p:nvPr>
            <p:ph type="dt" sz="half" idx="10"/>
          </p:nvPr>
        </p:nvSpPr>
        <p:spPr/>
        <p:txBody>
          <a:bodyPr/>
          <a:lstStyle>
            <a:lvl1pPr>
              <a:defRPr/>
            </a:lvl1pPr>
          </a:lstStyle>
          <a:p>
            <a:pPr>
              <a:defRPr/>
            </a:pPr>
            <a:fld id="{B00A05E3-2CED-4875-8727-C14B4E5B897E}" type="datetime1">
              <a:rPr lang="ja-JP" altLang="en-US"/>
              <a:pPr>
                <a:defRPr/>
              </a:pPr>
              <a:t>2020/6/23</a:t>
            </a:fld>
            <a:endParaRPr lang="ja-JP" altLang="en-US"/>
          </a:p>
        </p:txBody>
      </p:sp>
      <p:sp>
        <p:nvSpPr>
          <p:cNvPr id="4" name="Footer Placeholder 4">
            <a:extLst>
              <a:ext uri="{FF2B5EF4-FFF2-40B4-BE49-F238E27FC236}">
                <a16:creationId xmlns:a16="http://schemas.microsoft.com/office/drawing/2014/main" id="{BA6FE394-5740-4FAC-829A-B39D0FC8D241}"/>
              </a:ext>
            </a:extLst>
          </p:cNvPr>
          <p:cNvSpPr>
            <a:spLocks noGrp="1"/>
          </p:cNvSpPr>
          <p:nvPr>
            <p:ph type="ftr" sz="quarter" idx="11"/>
          </p:nvPr>
        </p:nvSpPr>
        <p:spPr/>
        <p:txBody>
          <a:bodyPr/>
          <a:lstStyle>
            <a:lvl1pPr>
              <a:defRPr/>
            </a:lvl1pPr>
          </a:lstStyle>
          <a:p>
            <a:pPr>
              <a:defRPr/>
            </a:pPr>
            <a:endParaRPr lang="ja-JP" altLang="en-US"/>
          </a:p>
        </p:txBody>
      </p:sp>
      <p:sp>
        <p:nvSpPr>
          <p:cNvPr id="5" name="Slide Number Placeholder 5">
            <a:extLst>
              <a:ext uri="{FF2B5EF4-FFF2-40B4-BE49-F238E27FC236}">
                <a16:creationId xmlns:a16="http://schemas.microsoft.com/office/drawing/2014/main" id="{421698B5-9230-4015-8778-B48C7BD4E831}"/>
              </a:ext>
            </a:extLst>
          </p:cNvPr>
          <p:cNvSpPr>
            <a:spLocks noGrp="1"/>
          </p:cNvSpPr>
          <p:nvPr>
            <p:ph type="sldNum" sz="quarter" idx="12"/>
          </p:nvPr>
        </p:nvSpPr>
        <p:spPr/>
        <p:txBody>
          <a:bodyPr/>
          <a:lstStyle>
            <a:lvl1pPr>
              <a:defRPr/>
            </a:lvl1pPr>
          </a:lstStyle>
          <a:p>
            <a:pPr>
              <a:defRPr/>
            </a:pPr>
            <a:fld id="{50DD6609-8A36-4FD8-A408-FB06E5A6350F}" type="slidenum">
              <a:rPr lang="ja-JP" altLang="en-US"/>
              <a:pPr>
                <a:defRPr/>
              </a:pPr>
              <a:t>‹#›</a:t>
            </a:fld>
            <a:endParaRPr lang="ja-JP" altLang="en-US"/>
          </a:p>
        </p:txBody>
      </p:sp>
    </p:spTree>
    <p:extLst>
      <p:ext uri="{BB962C8B-B14F-4D97-AF65-F5344CB8AC3E}">
        <p14:creationId xmlns:p14="http://schemas.microsoft.com/office/powerpoint/2010/main" val="161491400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3">
            <a:extLst>
              <a:ext uri="{FF2B5EF4-FFF2-40B4-BE49-F238E27FC236}">
                <a16:creationId xmlns:a16="http://schemas.microsoft.com/office/drawing/2014/main" id="{CF4E061B-08FC-4EF7-B794-BC29342527CA}"/>
              </a:ext>
            </a:extLst>
          </p:cNvPr>
          <p:cNvSpPr>
            <a:spLocks noGrp="1"/>
          </p:cNvSpPr>
          <p:nvPr>
            <p:ph type="dt" sz="half" idx="10"/>
          </p:nvPr>
        </p:nvSpPr>
        <p:spPr/>
        <p:txBody>
          <a:bodyPr/>
          <a:lstStyle>
            <a:lvl1pPr>
              <a:defRPr/>
            </a:lvl1pPr>
          </a:lstStyle>
          <a:p>
            <a:pPr>
              <a:defRPr/>
            </a:pPr>
            <a:fld id="{429B164F-235C-4C65-A467-518508F184ED}" type="datetime1">
              <a:rPr lang="ja-JP" altLang="en-US"/>
              <a:pPr>
                <a:defRPr/>
              </a:pPr>
              <a:t>2020/6/23</a:t>
            </a:fld>
            <a:endParaRPr lang="ja-JP" altLang="en-US"/>
          </a:p>
        </p:txBody>
      </p:sp>
      <p:sp>
        <p:nvSpPr>
          <p:cNvPr id="3" name="Footer Placeholder 4">
            <a:extLst>
              <a:ext uri="{FF2B5EF4-FFF2-40B4-BE49-F238E27FC236}">
                <a16:creationId xmlns:a16="http://schemas.microsoft.com/office/drawing/2014/main" id="{D98B979A-A56A-4A1C-BCF8-C6B4D417B1F9}"/>
              </a:ext>
            </a:extLst>
          </p:cNvPr>
          <p:cNvSpPr>
            <a:spLocks noGrp="1"/>
          </p:cNvSpPr>
          <p:nvPr>
            <p:ph type="ftr" sz="quarter" idx="11"/>
          </p:nvPr>
        </p:nvSpPr>
        <p:spPr/>
        <p:txBody>
          <a:bodyPr/>
          <a:lstStyle>
            <a:lvl1pPr>
              <a:defRPr/>
            </a:lvl1pPr>
          </a:lstStyle>
          <a:p>
            <a:pPr>
              <a:defRPr/>
            </a:pPr>
            <a:endParaRPr lang="ja-JP" altLang="en-US"/>
          </a:p>
        </p:txBody>
      </p:sp>
      <p:sp>
        <p:nvSpPr>
          <p:cNvPr id="4" name="Slide Number Placeholder 5">
            <a:extLst>
              <a:ext uri="{FF2B5EF4-FFF2-40B4-BE49-F238E27FC236}">
                <a16:creationId xmlns:a16="http://schemas.microsoft.com/office/drawing/2014/main" id="{DAC9EDAC-35BA-429A-99D3-6B77C9136B63}"/>
              </a:ext>
            </a:extLst>
          </p:cNvPr>
          <p:cNvSpPr>
            <a:spLocks noGrp="1"/>
          </p:cNvSpPr>
          <p:nvPr>
            <p:ph type="sldNum" sz="quarter" idx="12"/>
          </p:nvPr>
        </p:nvSpPr>
        <p:spPr/>
        <p:txBody>
          <a:bodyPr/>
          <a:lstStyle>
            <a:lvl1pPr>
              <a:defRPr/>
            </a:lvl1pPr>
          </a:lstStyle>
          <a:p>
            <a:pPr>
              <a:defRPr/>
            </a:pPr>
            <a:fld id="{54F7C574-44FC-44A2-877D-2EF54E0E2836}" type="slidenum">
              <a:rPr lang="ja-JP" altLang="en-US"/>
              <a:pPr>
                <a:defRPr/>
              </a:pPr>
              <a:t>‹#›</a:t>
            </a:fld>
            <a:endParaRPr lang="ja-JP" altLang="en-US"/>
          </a:p>
        </p:txBody>
      </p:sp>
    </p:spTree>
    <p:extLst>
      <p:ext uri="{BB962C8B-B14F-4D97-AF65-F5344CB8AC3E}">
        <p14:creationId xmlns:p14="http://schemas.microsoft.com/office/powerpoint/2010/main" val="248429603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3">
            <a:extLst>
              <a:ext uri="{FF2B5EF4-FFF2-40B4-BE49-F238E27FC236}">
                <a16:creationId xmlns:a16="http://schemas.microsoft.com/office/drawing/2014/main" id="{F70D801E-4D79-4F69-8755-94A3CFAE748F}"/>
              </a:ext>
            </a:extLst>
          </p:cNvPr>
          <p:cNvSpPr>
            <a:spLocks noGrp="1"/>
          </p:cNvSpPr>
          <p:nvPr>
            <p:ph type="dt" sz="half" idx="10"/>
          </p:nvPr>
        </p:nvSpPr>
        <p:spPr/>
        <p:txBody>
          <a:bodyPr/>
          <a:lstStyle>
            <a:lvl1pPr>
              <a:defRPr/>
            </a:lvl1pPr>
          </a:lstStyle>
          <a:p>
            <a:pPr>
              <a:defRPr/>
            </a:pPr>
            <a:fld id="{3A3AF06C-4602-43C4-81E8-670DAE424E36}" type="datetime1">
              <a:rPr lang="ja-JP" altLang="en-US"/>
              <a:pPr>
                <a:defRPr/>
              </a:pPr>
              <a:t>2020/6/23</a:t>
            </a:fld>
            <a:endParaRPr lang="ja-JP" altLang="en-US"/>
          </a:p>
        </p:txBody>
      </p:sp>
      <p:sp>
        <p:nvSpPr>
          <p:cNvPr id="6" name="Footer Placeholder 4">
            <a:extLst>
              <a:ext uri="{FF2B5EF4-FFF2-40B4-BE49-F238E27FC236}">
                <a16:creationId xmlns:a16="http://schemas.microsoft.com/office/drawing/2014/main" id="{2B27650C-D644-45F5-A9C6-EFB7ACDE4565}"/>
              </a:ext>
            </a:extLst>
          </p:cNvPr>
          <p:cNvSpPr>
            <a:spLocks noGrp="1"/>
          </p:cNvSpPr>
          <p:nvPr>
            <p:ph type="ftr" sz="quarter" idx="11"/>
          </p:nvPr>
        </p:nvSpPr>
        <p:spPr/>
        <p:txBody>
          <a:bodyPr/>
          <a:lstStyle>
            <a:lvl1pPr>
              <a:defRPr/>
            </a:lvl1pPr>
          </a:lstStyle>
          <a:p>
            <a:pPr>
              <a:defRPr/>
            </a:pPr>
            <a:endParaRPr lang="ja-JP" altLang="en-US"/>
          </a:p>
        </p:txBody>
      </p:sp>
      <p:sp>
        <p:nvSpPr>
          <p:cNvPr id="7" name="Slide Number Placeholder 5">
            <a:extLst>
              <a:ext uri="{FF2B5EF4-FFF2-40B4-BE49-F238E27FC236}">
                <a16:creationId xmlns:a16="http://schemas.microsoft.com/office/drawing/2014/main" id="{455B6304-9D03-4CB7-A82F-9DAA72E25551}"/>
              </a:ext>
            </a:extLst>
          </p:cNvPr>
          <p:cNvSpPr>
            <a:spLocks noGrp="1"/>
          </p:cNvSpPr>
          <p:nvPr>
            <p:ph type="sldNum" sz="quarter" idx="12"/>
          </p:nvPr>
        </p:nvSpPr>
        <p:spPr/>
        <p:txBody>
          <a:bodyPr/>
          <a:lstStyle>
            <a:lvl1pPr>
              <a:defRPr/>
            </a:lvl1pPr>
          </a:lstStyle>
          <a:p>
            <a:pPr>
              <a:defRPr/>
            </a:pPr>
            <a:fld id="{BB6F8A2D-3AE5-4CCD-8E36-03F3DCA112C0}" type="slidenum">
              <a:rPr lang="ja-JP" altLang="en-US"/>
              <a:pPr>
                <a:defRPr/>
              </a:pPr>
              <a:t>‹#›</a:t>
            </a:fld>
            <a:endParaRPr lang="ja-JP" altLang="en-US"/>
          </a:p>
        </p:txBody>
      </p:sp>
    </p:spTree>
    <p:extLst>
      <p:ext uri="{BB962C8B-B14F-4D97-AF65-F5344CB8AC3E}">
        <p14:creationId xmlns:p14="http://schemas.microsoft.com/office/powerpoint/2010/main" val="9550942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4211340" y="987427"/>
            <a:ext cx="5014913" cy="4873625"/>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ja-JP" altLang="en-US" noProof="0"/>
              <a:t>アイコンをクリックして図を追加</a:t>
            </a:r>
            <a:endParaRPr lang="en-US" noProof="0"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3">
            <a:extLst>
              <a:ext uri="{FF2B5EF4-FFF2-40B4-BE49-F238E27FC236}">
                <a16:creationId xmlns:a16="http://schemas.microsoft.com/office/drawing/2014/main" id="{1938DC2E-B3BE-4C2A-A850-714666CD23FE}"/>
              </a:ext>
            </a:extLst>
          </p:cNvPr>
          <p:cNvSpPr>
            <a:spLocks noGrp="1"/>
          </p:cNvSpPr>
          <p:nvPr>
            <p:ph type="dt" sz="half" idx="10"/>
          </p:nvPr>
        </p:nvSpPr>
        <p:spPr/>
        <p:txBody>
          <a:bodyPr/>
          <a:lstStyle>
            <a:lvl1pPr>
              <a:defRPr/>
            </a:lvl1pPr>
          </a:lstStyle>
          <a:p>
            <a:pPr>
              <a:defRPr/>
            </a:pPr>
            <a:fld id="{74262963-AF4F-4DB8-A281-FF8C5ECD0671}" type="datetime1">
              <a:rPr lang="ja-JP" altLang="en-US"/>
              <a:pPr>
                <a:defRPr/>
              </a:pPr>
              <a:t>2020/6/23</a:t>
            </a:fld>
            <a:endParaRPr lang="ja-JP" altLang="en-US"/>
          </a:p>
        </p:txBody>
      </p:sp>
      <p:sp>
        <p:nvSpPr>
          <p:cNvPr id="6" name="Footer Placeholder 4">
            <a:extLst>
              <a:ext uri="{FF2B5EF4-FFF2-40B4-BE49-F238E27FC236}">
                <a16:creationId xmlns:a16="http://schemas.microsoft.com/office/drawing/2014/main" id="{C239ABA0-BF4D-4DA3-A9BC-EA775D646767}"/>
              </a:ext>
            </a:extLst>
          </p:cNvPr>
          <p:cNvSpPr>
            <a:spLocks noGrp="1"/>
          </p:cNvSpPr>
          <p:nvPr>
            <p:ph type="ftr" sz="quarter" idx="11"/>
          </p:nvPr>
        </p:nvSpPr>
        <p:spPr/>
        <p:txBody>
          <a:bodyPr/>
          <a:lstStyle>
            <a:lvl1pPr>
              <a:defRPr/>
            </a:lvl1pPr>
          </a:lstStyle>
          <a:p>
            <a:pPr>
              <a:defRPr/>
            </a:pPr>
            <a:endParaRPr lang="ja-JP" altLang="en-US"/>
          </a:p>
        </p:txBody>
      </p:sp>
      <p:sp>
        <p:nvSpPr>
          <p:cNvPr id="7" name="Slide Number Placeholder 5">
            <a:extLst>
              <a:ext uri="{FF2B5EF4-FFF2-40B4-BE49-F238E27FC236}">
                <a16:creationId xmlns:a16="http://schemas.microsoft.com/office/drawing/2014/main" id="{C701F45F-74D5-45CF-BC01-AE87B17F3871}"/>
              </a:ext>
            </a:extLst>
          </p:cNvPr>
          <p:cNvSpPr>
            <a:spLocks noGrp="1"/>
          </p:cNvSpPr>
          <p:nvPr>
            <p:ph type="sldNum" sz="quarter" idx="12"/>
          </p:nvPr>
        </p:nvSpPr>
        <p:spPr/>
        <p:txBody>
          <a:bodyPr/>
          <a:lstStyle>
            <a:lvl1pPr>
              <a:defRPr/>
            </a:lvl1pPr>
          </a:lstStyle>
          <a:p>
            <a:pPr>
              <a:defRPr/>
            </a:pPr>
            <a:fld id="{4071B0DF-7CBC-4BE4-BECE-285ACF344BD8}" type="slidenum">
              <a:rPr lang="ja-JP" altLang="en-US"/>
              <a:pPr>
                <a:defRPr/>
              </a:pPr>
              <a:t>‹#›</a:t>
            </a:fld>
            <a:endParaRPr lang="ja-JP" altLang="en-US"/>
          </a:p>
        </p:txBody>
      </p:sp>
    </p:spTree>
    <p:extLst>
      <p:ext uri="{BB962C8B-B14F-4D97-AF65-F5344CB8AC3E}">
        <p14:creationId xmlns:p14="http://schemas.microsoft.com/office/powerpoint/2010/main" val="348869105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Title Placeholder 1">
            <a:extLst>
              <a:ext uri="{FF2B5EF4-FFF2-40B4-BE49-F238E27FC236}">
                <a16:creationId xmlns:a16="http://schemas.microsoft.com/office/drawing/2014/main" id="{00D91D8D-D8A0-412F-B055-7CD997037D92}"/>
              </a:ext>
            </a:extLst>
          </p:cNvPr>
          <p:cNvSpPr>
            <a:spLocks noGrp="1" noChangeArrowheads="1"/>
          </p:cNvSpPr>
          <p:nvPr>
            <p:ph type="title"/>
          </p:nvPr>
        </p:nvSpPr>
        <p:spPr bwMode="auto">
          <a:xfrm>
            <a:off x="681038" y="365125"/>
            <a:ext cx="8543925" cy="13255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ja-JP" altLang="en-US"/>
              <a:t>マスター タイトルの書式設定</a:t>
            </a:r>
          </a:p>
        </p:txBody>
      </p:sp>
      <p:sp>
        <p:nvSpPr>
          <p:cNvPr id="1027" name="Text Placeholder 2">
            <a:extLst>
              <a:ext uri="{FF2B5EF4-FFF2-40B4-BE49-F238E27FC236}">
                <a16:creationId xmlns:a16="http://schemas.microsoft.com/office/drawing/2014/main" id="{3ED8757E-4A15-4F4F-83DC-52F0AF15F126}"/>
              </a:ext>
            </a:extLst>
          </p:cNvPr>
          <p:cNvSpPr>
            <a:spLocks noGrp="1" noChangeArrowheads="1"/>
          </p:cNvSpPr>
          <p:nvPr>
            <p:ph type="body" idx="1"/>
          </p:nvPr>
        </p:nvSpPr>
        <p:spPr bwMode="auto">
          <a:xfrm>
            <a:off x="681038" y="1825625"/>
            <a:ext cx="8543925" cy="4351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Date Placeholder 3">
            <a:extLst>
              <a:ext uri="{FF2B5EF4-FFF2-40B4-BE49-F238E27FC236}">
                <a16:creationId xmlns:a16="http://schemas.microsoft.com/office/drawing/2014/main" id="{1BA008FD-03AD-4350-99C9-7033B3C80B8C}"/>
              </a:ext>
            </a:extLst>
          </p:cNvPr>
          <p:cNvSpPr>
            <a:spLocks noGrp="1"/>
          </p:cNvSpPr>
          <p:nvPr>
            <p:ph type="dt" sz="half" idx="2"/>
          </p:nvPr>
        </p:nvSpPr>
        <p:spPr>
          <a:xfrm>
            <a:off x="681038" y="6356350"/>
            <a:ext cx="2228850" cy="365125"/>
          </a:xfrm>
          <a:prstGeom prst="rect">
            <a:avLst/>
          </a:prstGeom>
        </p:spPr>
        <p:txBody>
          <a:bodyPr vert="horz" lIns="91440" tIns="45720" rIns="91440" bIns="45720" rtlCol="0" anchor="ctr"/>
          <a:lstStyle>
            <a:lvl1pPr algn="l" eaLnBrk="1" fontAlgn="auto" hangingPunct="1">
              <a:spcBef>
                <a:spcPts val="0"/>
              </a:spcBef>
              <a:spcAft>
                <a:spcPts val="0"/>
              </a:spcAft>
              <a:defRPr kumimoji="1" sz="1200" smtClean="0">
                <a:solidFill>
                  <a:schemeClr val="tx1">
                    <a:tint val="75000"/>
                  </a:schemeClr>
                </a:solidFill>
                <a:latin typeface="+mn-lt"/>
              </a:defRPr>
            </a:lvl1pPr>
          </a:lstStyle>
          <a:p>
            <a:pPr>
              <a:defRPr/>
            </a:pPr>
            <a:fld id="{0ABF1D2A-EEB0-466C-A269-D0D239E2F9E4}" type="datetime1">
              <a:rPr lang="ja-JP" altLang="en-US"/>
              <a:pPr>
                <a:defRPr/>
              </a:pPr>
              <a:t>2020/6/23</a:t>
            </a:fld>
            <a:endParaRPr lang="ja-JP" altLang="en-US"/>
          </a:p>
        </p:txBody>
      </p:sp>
      <p:sp>
        <p:nvSpPr>
          <p:cNvPr id="5" name="Footer Placeholder 4">
            <a:extLst>
              <a:ext uri="{FF2B5EF4-FFF2-40B4-BE49-F238E27FC236}">
                <a16:creationId xmlns:a16="http://schemas.microsoft.com/office/drawing/2014/main" id="{863F5789-E4B4-4DD3-AD60-64644AC1E7F7}"/>
              </a:ext>
            </a:extLst>
          </p:cNvPr>
          <p:cNvSpPr>
            <a:spLocks noGrp="1"/>
          </p:cNvSpPr>
          <p:nvPr>
            <p:ph type="ftr" sz="quarter" idx="3"/>
          </p:nvPr>
        </p:nvSpPr>
        <p:spPr>
          <a:xfrm>
            <a:off x="3281363" y="6356350"/>
            <a:ext cx="3343275" cy="365125"/>
          </a:xfrm>
          <a:prstGeom prst="rect">
            <a:avLst/>
          </a:prstGeom>
        </p:spPr>
        <p:txBody>
          <a:bodyPr vert="horz" lIns="91440" tIns="45720" rIns="91440" bIns="45720" rtlCol="0" anchor="ctr"/>
          <a:lstStyle>
            <a:lvl1pPr algn="ctr" eaLnBrk="1" fontAlgn="auto" hangingPunct="1">
              <a:spcBef>
                <a:spcPts val="0"/>
              </a:spcBef>
              <a:spcAft>
                <a:spcPts val="0"/>
              </a:spcAft>
              <a:defRPr kumimoji="1" sz="1200">
                <a:solidFill>
                  <a:schemeClr val="tx1">
                    <a:tint val="75000"/>
                  </a:schemeClr>
                </a:solidFill>
                <a:latin typeface="+mn-lt"/>
              </a:defRPr>
            </a:lvl1pPr>
          </a:lstStyle>
          <a:p>
            <a:pPr>
              <a:defRPr/>
            </a:pPr>
            <a:endParaRPr lang="ja-JP" altLang="en-US"/>
          </a:p>
        </p:txBody>
      </p:sp>
      <p:sp>
        <p:nvSpPr>
          <p:cNvPr id="6" name="Slide Number Placeholder 5">
            <a:extLst>
              <a:ext uri="{FF2B5EF4-FFF2-40B4-BE49-F238E27FC236}">
                <a16:creationId xmlns:a16="http://schemas.microsoft.com/office/drawing/2014/main" id="{1C3BFC51-BBB9-4D24-8BFA-B923DE7D7451}"/>
              </a:ext>
            </a:extLst>
          </p:cNvPr>
          <p:cNvSpPr>
            <a:spLocks noGrp="1"/>
          </p:cNvSpPr>
          <p:nvPr>
            <p:ph type="sldNum" sz="quarter" idx="4"/>
          </p:nvPr>
        </p:nvSpPr>
        <p:spPr>
          <a:xfrm>
            <a:off x="7677150" y="6492875"/>
            <a:ext cx="2228850" cy="365125"/>
          </a:xfrm>
          <a:prstGeom prst="rect">
            <a:avLst/>
          </a:prstGeom>
        </p:spPr>
        <p:txBody>
          <a:bodyPr vert="horz" lIns="91440" tIns="45720" rIns="91440" bIns="45720" rtlCol="0" anchor="ctr"/>
          <a:lstStyle>
            <a:lvl1pPr algn="r" eaLnBrk="1" fontAlgn="auto" hangingPunct="1">
              <a:spcBef>
                <a:spcPts val="0"/>
              </a:spcBef>
              <a:spcAft>
                <a:spcPts val="0"/>
              </a:spcAft>
              <a:defRPr kumimoji="1" sz="1200" smtClean="0">
                <a:solidFill>
                  <a:srgbClr val="FF0000"/>
                </a:solidFill>
                <a:latin typeface="+mn-lt"/>
              </a:defRPr>
            </a:lvl1pPr>
          </a:lstStyle>
          <a:p>
            <a:pPr>
              <a:defRPr/>
            </a:pPr>
            <a:fld id="{34ED188C-7518-4E30-9415-6D8B7273EDEF}" type="slidenum">
              <a:rPr lang="ja-JP" altLang="en-US"/>
              <a:pPr>
                <a:defRPr/>
              </a:pPr>
              <a:t>‹#›</a:t>
            </a:fld>
            <a:endParaRPr lang="ja-JP" altLang="en-US"/>
          </a:p>
        </p:txBody>
      </p:sp>
    </p:spTree>
  </p:cSld>
  <p:clrMap bg1="lt1" tx1="dk1" bg2="lt2" tx2="dk2" accent1="accent1" accent2="accent2" accent3="accent3" accent4="accent4" accent5="accent5" accent6="accent6" hlink="hlink" folHlink="folHlink"/>
  <p:sldLayoutIdLst>
    <p:sldLayoutId id="2147483673" r:id="rId1"/>
    <p:sldLayoutId id="2147483683" r:id="rId2"/>
    <p:sldLayoutId id="2147483674" r:id="rId3"/>
    <p:sldLayoutId id="2147483675" r:id="rId4"/>
    <p:sldLayoutId id="2147483676" r:id="rId5"/>
    <p:sldLayoutId id="2147483677" r:id="rId6"/>
    <p:sldLayoutId id="2147483678" r:id="rId7"/>
    <p:sldLayoutId id="2147483679" r:id="rId8"/>
    <p:sldLayoutId id="2147483680" r:id="rId9"/>
    <p:sldLayoutId id="2147483681" r:id="rId10"/>
    <p:sldLayoutId id="2147483682" r:id="rId11"/>
  </p:sldLayoutIdLst>
  <p:hf hdr="0" ftr="0" dt="0"/>
  <p:txStyles>
    <p:titleStyle>
      <a:lvl1pPr algn="l" rtl="0" fontAlgn="base">
        <a:lnSpc>
          <a:spcPct val="90000"/>
        </a:lnSpc>
        <a:spcBef>
          <a:spcPct val="0"/>
        </a:spcBef>
        <a:spcAft>
          <a:spcPct val="0"/>
        </a:spcAft>
        <a:defRPr kumimoji="1" sz="4400" kern="1200">
          <a:solidFill>
            <a:schemeClr val="tx1"/>
          </a:solidFill>
          <a:latin typeface="+mj-lt"/>
          <a:ea typeface="+mj-ea"/>
          <a:cs typeface="+mj-cs"/>
        </a:defRPr>
      </a:lvl1pPr>
      <a:lvl2pPr algn="l" rtl="0" fontAlgn="base">
        <a:lnSpc>
          <a:spcPct val="90000"/>
        </a:lnSpc>
        <a:spcBef>
          <a:spcPct val="0"/>
        </a:spcBef>
        <a:spcAft>
          <a:spcPct val="0"/>
        </a:spcAft>
        <a:defRPr kumimoji="1" sz="4400">
          <a:solidFill>
            <a:schemeClr val="tx1"/>
          </a:solidFill>
          <a:latin typeface="Calibri Light" panose="020F0302020204030204" pitchFamily="34" charset="0"/>
        </a:defRPr>
      </a:lvl2pPr>
      <a:lvl3pPr algn="l" rtl="0" fontAlgn="base">
        <a:lnSpc>
          <a:spcPct val="90000"/>
        </a:lnSpc>
        <a:spcBef>
          <a:spcPct val="0"/>
        </a:spcBef>
        <a:spcAft>
          <a:spcPct val="0"/>
        </a:spcAft>
        <a:defRPr kumimoji="1" sz="4400">
          <a:solidFill>
            <a:schemeClr val="tx1"/>
          </a:solidFill>
          <a:latin typeface="Calibri Light" panose="020F0302020204030204" pitchFamily="34" charset="0"/>
        </a:defRPr>
      </a:lvl3pPr>
      <a:lvl4pPr algn="l" rtl="0" fontAlgn="base">
        <a:lnSpc>
          <a:spcPct val="90000"/>
        </a:lnSpc>
        <a:spcBef>
          <a:spcPct val="0"/>
        </a:spcBef>
        <a:spcAft>
          <a:spcPct val="0"/>
        </a:spcAft>
        <a:defRPr kumimoji="1" sz="4400">
          <a:solidFill>
            <a:schemeClr val="tx1"/>
          </a:solidFill>
          <a:latin typeface="Calibri Light" panose="020F0302020204030204" pitchFamily="34" charset="0"/>
        </a:defRPr>
      </a:lvl4pPr>
      <a:lvl5pPr algn="l" rtl="0" fontAlgn="base">
        <a:lnSpc>
          <a:spcPct val="90000"/>
        </a:lnSpc>
        <a:spcBef>
          <a:spcPct val="0"/>
        </a:spcBef>
        <a:spcAft>
          <a:spcPct val="0"/>
        </a:spcAft>
        <a:defRPr kumimoji="1" sz="4400">
          <a:solidFill>
            <a:schemeClr val="tx1"/>
          </a:solidFill>
          <a:latin typeface="Calibri Light" panose="020F0302020204030204" pitchFamily="34" charset="0"/>
        </a:defRPr>
      </a:lvl5pPr>
      <a:lvl6pPr marL="457200" algn="l" rtl="0" fontAlgn="base">
        <a:lnSpc>
          <a:spcPct val="90000"/>
        </a:lnSpc>
        <a:spcBef>
          <a:spcPct val="0"/>
        </a:spcBef>
        <a:spcAft>
          <a:spcPct val="0"/>
        </a:spcAft>
        <a:defRPr kumimoji="1" sz="4400">
          <a:solidFill>
            <a:schemeClr val="tx1"/>
          </a:solidFill>
          <a:latin typeface="Calibri Light" panose="020F0302020204030204" pitchFamily="34" charset="0"/>
        </a:defRPr>
      </a:lvl6pPr>
      <a:lvl7pPr marL="914400" algn="l" rtl="0" fontAlgn="base">
        <a:lnSpc>
          <a:spcPct val="90000"/>
        </a:lnSpc>
        <a:spcBef>
          <a:spcPct val="0"/>
        </a:spcBef>
        <a:spcAft>
          <a:spcPct val="0"/>
        </a:spcAft>
        <a:defRPr kumimoji="1" sz="4400">
          <a:solidFill>
            <a:schemeClr val="tx1"/>
          </a:solidFill>
          <a:latin typeface="Calibri Light" panose="020F0302020204030204" pitchFamily="34" charset="0"/>
        </a:defRPr>
      </a:lvl7pPr>
      <a:lvl8pPr marL="1371600" algn="l" rtl="0" fontAlgn="base">
        <a:lnSpc>
          <a:spcPct val="90000"/>
        </a:lnSpc>
        <a:spcBef>
          <a:spcPct val="0"/>
        </a:spcBef>
        <a:spcAft>
          <a:spcPct val="0"/>
        </a:spcAft>
        <a:defRPr kumimoji="1" sz="4400">
          <a:solidFill>
            <a:schemeClr val="tx1"/>
          </a:solidFill>
          <a:latin typeface="Calibri Light" panose="020F0302020204030204" pitchFamily="34" charset="0"/>
        </a:defRPr>
      </a:lvl8pPr>
      <a:lvl9pPr marL="1828800" algn="l" rtl="0" fontAlgn="base">
        <a:lnSpc>
          <a:spcPct val="90000"/>
        </a:lnSpc>
        <a:spcBef>
          <a:spcPct val="0"/>
        </a:spcBef>
        <a:spcAft>
          <a:spcPct val="0"/>
        </a:spcAft>
        <a:defRPr kumimoji="1" sz="4400">
          <a:solidFill>
            <a:schemeClr val="tx1"/>
          </a:solidFill>
          <a:latin typeface="Calibri Light" panose="020F0302020204030204" pitchFamily="34" charset="0"/>
        </a:defRPr>
      </a:lvl9pPr>
    </p:titleStyle>
    <p:body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diagramData" Target="../diagrams/data1.xml"/><Relationship Id="rId7" Type="http://schemas.microsoft.com/office/2007/relationships/diagramDrawing" Target="../diagrams/drawing1.xml"/><Relationship Id="rId2" Type="http://schemas.openxmlformats.org/officeDocument/2006/relationships/notesSlide" Target="../notesSlides/notesSlide7.xml"/><Relationship Id="rId1" Type="http://schemas.openxmlformats.org/officeDocument/2006/relationships/slideLayout" Target="../slideLayouts/slideLayout2.xml"/><Relationship Id="rId6" Type="http://schemas.openxmlformats.org/officeDocument/2006/relationships/diagramColors" Target="../diagrams/colors1.xml"/><Relationship Id="rId5" Type="http://schemas.openxmlformats.org/officeDocument/2006/relationships/diagramQuickStyle" Target="../diagrams/quickStyle1.xml"/><Relationship Id="rId4" Type="http://schemas.openxmlformats.org/officeDocument/2006/relationships/diagramLayout" Target="../diagrams/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正方形/長方形 3">
            <a:extLst>
              <a:ext uri="{FF2B5EF4-FFF2-40B4-BE49-F238E27FC236}">
                <a16:creationId xmlns:a16="http://schemas.microsoft.com/office/drawing/2014/main" id="{F4D85B0B-111C-41BD-AD38-C444BFF5C3FE}"/>
              </a:ext>
            </a:extLst>
          </p:cNvPr>
          <p:cNvSpPr>
            <a:spLocks noChangeArrowheads="1"/>
          </p:cNvSpPr>
          <p:nvPr/>
        </p:nvSpPr>
        <p:spPr bwMode="auto">
          <a:xfrm>
            <a:off x="0" y="1011803"/>
            <a:ext cx="9906000" cy="107721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Calibri" panose="020F0502020204030204" pitchFamily="34" charset="0"/>
              </a:defRPr>
            </a:lvl1pPr>
            <a:lvl2pPr marL="742950" indent="-285750">
              <a:defRPr>
                <a:solidFill>
                  <a:schemeClr val="tx1"/>
                </a:solidFill>
                <a:latin typeface="Calibri" panose="020F0502020204030204" pitchFamily="34" charset="0"/>
              </a:defRPr>
            </a:lvl2pPr>
            <a:lvl3pPr marL="1143000" indent="-228600">
              <a:defRPr>
                <a:solidFill>
                  <a:schemeClr val="tx1"/>
                </a:solidFill>
                <a:latin typeface="Calibri" panose="020F0502020204030204" pitchFamily="34" charset="0"/>
              </a:defRPr>
            </a:lvl3pPr>
            <a:lvl4pPr marL="1600200" indent="-228600">
              <a:defRPr>
                <a:solidFill>
                  <a:schemeClr val="tx1"/>
                </a:solidFill>
                <a:latin typeface="Calibri" panose="020F0502020204030204" pitchFamily="34" charset="0"/>
              </a:defRPr>
            </a:lvl4pPr>
            <a:lvl5pPr marL="2057400" indent="-228600">
              <a:defRPr>
                <a:solidFill>
                  <a:schemeClr val="tx1"/>
                </a:solidFill>
                <a:latin typeface="Calibri" panose="020F0502020204030204" pitchFamily="34" charset="0"/>
              </a:defRPr>
            </a:lvl5pPr>
            <a:lvl6pPr marL="2514600" indent="-228600" defTabSz="457200" fontAlgn="base">
              <a:spcBef>
                <a:spcPct val="0"/>
              </a:spcBef>
              <a:spcAft>
                <a:spcPct val="0"/>
              </a:spcAft>
              <a:defRPr>
                <a:solidFill>
                  <a:schemeClr val="tx1"/>
                </a:solidFill>
                <a:latin typeface="Calibri" panose="020F0502020204030204" pitchFamily="34" charset="0"/>
              </a:defRPr>
            </a:lvl6pPr>
            <a:lvl7pPr marL="2971800" indent="-228600" defTabSz="457200" fontAlgn="base">
              <a:spcBef>
                <a:spcPct val="0"/>
              </a:spcBef>
              <a:spcAft>
                <a:spcPct val="0"/>
              </a:spcAft>
              <a:defRPr>
                <a:solidFill>
                  <a:schemeClr val="tx1"/>
                </a:solidFill>
                <a:latin typeface="Calibri" panose="020F0502020204030204" pitchFamily="34" charset="0"/>
              </a:defRPr>
            </a:lvl7pPr>
            <a:lvl8pPr marL="3429000" indent="-228600" defTabSz="457200" fontAlgn="base">
              <a:spcBef>
                <a:spcPct val="0"/>
              </a:spcBef>
              <a:spcAft>
                <a:spcPct val="0"/>
              </a:spcAft>
              <a:defRPr>
                <a:solidFill>
                  <a:schemeClr val="tx1"/>
                </a:solidFill>
                <a:latin typeface="Calibri" panose="020F0502020204030204" pitchFamily="34" charset="0"/>
              </a:defRPr>
            </a:lvl8pPr>
            <a:lvl9pPr marL="3886200" indent="-228600" defTabSz="457200" fontAlgn="base">
              <a:spcBef>
                <a:spcPct val="0"/>
              </a:spcBef>
              <a:spcAft>
                <a:spcPct val="0"/>
              </a:spcAft>
              <a:defRPr>
                <a:solidFill>
                  <a:schemeClr val="tx1"/>
                </a:solidFill>
                <a:latin typeface="Calibri" panose="020F0502020204030204" pitchFamily="34" charset="0"/>
              </a:defRPr>
            </a:lvl9pPr>
          </a:lstStyle>
          <a:p>
            <a:pPr algn="ctr" eaLnBrk="1" latinLnBrk="1" hangingPunct="1"/>
            <a:r>
              <a:rPr kumimoji="1" lang="ja-JP" altLang="en-US" sz="3200" b="1" dirty="0">
                <a:latin typeface="Meiryo UI" panose="020B0604030504040204" pitchFamily="50" charset="-128"/>
                <a:ea typeface="Meiryo UI" panose="020B0604030504040204" pitchFamily="50" charset="-128"/>
                <a:cs typeface="+mj-cs"/>
              </a:rPr>
              <a:t>官民連携データプラットフォーム コア事業実証プロジェクト</a:t>
            </a:r>
            <a:br>
              <a:rPr kumimoji="1" lang="ja-JP" altLang="en-US" sz="3200" b="1" dirty="0">
                <a:latin typeface="Meiryo UI" panose="020B0604030504040204" pitchFamily="50" charset="-128"/>
                <a:ea typeface="Meiryo UI" panose="020B0604030504040204" pitchFamily="50" charset="-128"/>
                <a:cs typeface="+mj-cs"/>
              </a:rPr>
            </a:br>
            <a:r>
              <a:rPr kumimoji="1" lang="ja-JP" altLang="en-US" sz="3200" b="1" dirty="0">
                <a:latin typeface="Meiryo UI" panose="020B0604030504040204" pitchFamily="50" charset="-128"/>
                <a:ea typeface="Meiryo UI" panose="020B0604030504040204" pitchFamily="50" charset="-128"/>
                <a:cs typeface="+mj-cs"/>
              </a:rPr>
              <a:t>企画提案書参考フォーマット</a:t>
            </a:r>
            <a:endParaRPr kumimoji="1" lang="en-US" altLang="ja-JP" sz="3200" b="1" dirty="0">
              <a:latin typeface="Meiryo UI" panose="020B0604030504040204" pitchFamily="50" charset="-128"/>
              <a:ea typeface="Meiryo UI" panose="020B0604030504040204" pitchFamily="50" charset="-128"/>
              <a:cs typeface="+mj-cs"/>
            </a:endParaRPr>
          </a:p>
        </p:txBody>
      </p:sp>
      <p:graphicFrame>
        <p:nvGraphicFramePr>
          <p:cNvPr id="8" name="表 7">
            <a:extLst>
              <a:ext uri="{FF2B5EF4-FFF2-40B4-BE49-F238E27FC236}">
                <a16:creationId xmlns:a16="http://schemas.microsoft.com/office/drawing/2014/main" id="{2A3097CE-80EB-4ACD-BD3E-B84D2681F9A3}"/>
              </a:ext>
            </a:extLst>
          </p:cNvPr>
          <p:cNvGraphicFramePr>
            <a:graphicFrameLocks noGrp="1"/>
          </p:cNvGraphicFramePr>
          <p:nvPr>
            <p:extLst>
              <p:ext uri="{D42A27DB-BD31-4B8C-83A1-F6EECF244321}">
                <p14:modId xmlns:p14="http://schemas.microsoft.com/office/powerpoint/2010/main" val="964416252"/>
              </p:ext>
            </p:extLst>
          </p:nvPr>
        </p:nvGraphicFramePr>
        <p:xfrm>
          <a:off x="1352550" y="4504734"/>
          <a:ext cx="7200900" cy="1613408"/>
        </p:xfrm>
        <a:graphic>
          <a:graphicData uri="http://schemas.openxmlformats.org/drawingml/2006/table">
            <a:tbl>
              <a:tblPr firstRow="1" firstCol="1" bandRow="1">
                <a:tableStyleId>{5C22544A-7EE6-4342-B048-85BDC9FD1C3A}</a:tableStyleId>
              </a:tblPr>
              <a:tblGrid>
                <a:gridCol w="260350">
                  <a:extLst>
                    <a:ext uri="{9D8B030D-6E8A-4147-A177-3AD203B41FA5}">
                      <a16:colId xmlns:a16="http://schemas.microsoft.com/office/drawing/2014/main" val="3915567555"/>
                    </a:ext>
                  </a:extLst>
                </a:gridCol>
                <a:gridCol w="1470761">
                  <a:extLst>
                    <a:ext uri="{9D8B030D-6E8A-4147-A177-3AD203B41FA5}">
                      <a16:colId xmlns:a16="http://schemas.microsoft.com/office/drawing/2014/main" val="867372507"/>
                    </a:ext>
                  </a:extLst>
                </a:gridCol>
                <a:gridCol w="5469789">
                  <a:extLst>
                    <a:ext uri="{9D8B030D-6E8A-4147-A177-3AD203B41FA5}">
                      <a16:colId xmlns:a16="http://schemas.microsoft.com/office/drawing/2014/main" val="3934024063"/>
                    </a:ext>
                  </a:extLst>
                </a:gridCol>
              </a:tblGrid>
              <a:tr h="0">
                <a:tc gridSpan="2">
                  <a:txBody>
                    <a:bodyPr/>
                    <a:lstStyle/>
                    <a:p>
                      <a:pPr marL="133350" indent="-133350" algn="just">
                        <a:lnSpc>
                          <a:spcPts val="1800"/>
                        </a:lnSpc>
                        <a:spcAft>
                          <a:spcPts val="0"/>
                        </a:spcAft>
                      </a:pPr>
                      <a:r>
                        <a:rPr lang="ja-JP" altLang="en-US" sz="1200" dirty="0">
                          <a:solidFill>
                            <a:schemeClr val="tx1"/>
                          </a:solidFill>
                          <a:effectLst/>
                          <a:latin typeface="Meiryo UI" panose="020B0604030504040204" pitchFamily="50" charset="-128"/>
                          <a:ea typeface="Meiryo UI" panose="020B0604030504040204" pitchFamily="50" charset="-128"/>
                        </a:rPr>
                        <a:t>企画提案者名</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195071758"/>
                  </a:ext>
                </a:extLst>
              </a:tr>
              <a:tr h="0">
                <a:tc gridSpan="2">
                  <a:txBody>
                    <a:bodyPr/>
                    <a:lstStyle/>
                    <a:p>
                      <a:pPr marL="133350" indent="-133350" algn="l">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代表者・役職及び氏名</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hMerge="1">
                  <a:txBody>
                    <a:bodyPr/>
                    <a:lstStyle/>
                    <a:p>
                      <a:endParaRPr kumimoji="1" lang="ja-JP" altLang="en-US"/>
                    </a:p>
                  </a:txBody>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193002910"/>
                  </a:ext>
                </a:extLst>
              </a:tr>
              <a:tr h="0">
                <a:tc rowSpan="6">
                  <a:txBody>
                    <a:bodyPr/>
                    <a:lstStyle/>
                    <a:p>
                      <a:pPr marL="133350" indent="-133350" algn="ctr" defTabSz="914400" rtl="0" eaLnBrk="1" latinLnBrk="0" hangingPunct="1">
                        <a:lnSpc>
                          <a:spcPts val="10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連　絡　先</a:t>
                      </a:r>
                    </a:p>
                  </a:txBody>
                  <a:tcPr marL="68580" marR="68580" marT="0" marB="0" vert="eaVert">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部署名</a:t>
                      </a:r>
                      <a:endParaRPr kumimoji="1" lang="en-US" altLang="ja-JP" sz="1200" b="1" kern="1200" dirty="0">
                        <a:solidFill>
                          <a:schemeClr val="tx1"/>
                        </a:solidFill>
                        <a:effectLst/>
                        <a:latin typeface="Meiryo UI" panose="020B0604030504040204" pitchFamily="50" charset="-128"/>
                        <a:ea typeface="Meiryo UI" panose="020B0604030504040204" pitchFamily="50" charset="-128"/>
                        <a:cs typeface="+mn-cs"/>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694579390"/>
                  </a:ext>
                </a:extLst>
              </a:tr>
              <a:tr h="0">
                <a:tc vMerge="1">
                  <a:txBody>
                    <a:bodyPr/>
                    <a:lstStyle/>
                    <a:p>
                      <a:endParaRPr lang="ja-JP" altLang="en-US" dirty="0"/>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担当者名</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90665958"/>
                  </a:ext>
                </a:extLst>
              </a:tr>
              <a:tr h="0">
                <a:tc vMerge="1">
                  <a:txBody>
                    <a:bodyPr/>
                    <a:lstStyle/>
                    <a:p>
                      <a:endParaRPr lang="ja-JP" altLang="en-US" dirty="0"/>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住所</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083423954"/>
                  </a:ext>
                </a:extLst>
              </a:tr>
              <a:tr h="0">
                <a:tc vMerge="1">
                  <a:txBody>
                    <a:bodyPr/>
                    <a:lstStyle/>
                    <a:p>
                      <a:endParaRPr lang="ja-JP" altLang="en-US" dirty="0"/>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電話番号</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003863475"/>
                  </a:ext>
                </a:extLst>
              </a:tr>
              <a:tr h="0">
                <a:tc vMerge="1">
                  <a:txBody>
                    <a:bodyPr/>
                    <a:lstStyle/>
                    <a:p>
                      <a:endParaRPr lang="ja-JP" altLang="en-US" dirty="0"/>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3350" algn="just">
                        <a:lnSpc>
                          <a:spcPts val="1800"/>
                        </a:lnSpc>
                        <a:spcAft>
                          <a:spcPts val="0"/>
                        </a:spcAft>
                      </a:pPr>
                      <a:r>
                        <a:rPr kumimoji="1" lang="en-US" altLang="ja-JP" sz="1200" b="1" kern="1200" dirty="0">
                          <a:solidFill>
                            <a:schemeClr val="tx1"/>
                          </a:solidFill>
                          <a:effectLst/>
                          <a:latin typeface="Meiryo UI" panose="020B0604030504040204" pitchFamily="50" charset="-128"/>
                          <a:ea typeface="Meiryo UI" panose="020B0604030504040204" pitchFamily="50" charset="-128"/>
                          <a:cs typeface="+mn-cs"/>
                        </a:rPr>
                        <a:t>FAX</a:t>
                      </a: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番号</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58326476"/>
                  </a:ext>
                </a:extLst>
              </a:tr>
              <a:tr h="0">
                <a:tc vMerge="1">
                  <a:txBody>
                    <a:bodyPr/>
                    <a:lstStyle/>
                    <a:p>
                      <a:endParaRPr lang="ja-JP" altLang="en-US" dirty="0"/>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メールアドレス</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149171570"/>
                  </a:ext>
                </a:extLst>
              </a:tr>
            </a:tbl>
          </a:graphicData>
        </a:graphic>
      </p:graphicFrame>
      <p:sp>
        <p:nvSpPr>
          <p:cNvPr id="5" name="コンテンツ プレースホルダー 2">
            <a:extLst>
              <a:ext uri="{FF2B5EF4-FFF2-40B4-BE49-F238E27FC236}">
                <a16:creationId xmlns:a16="http://schemas.microsoft.com/office/drawing/2014/main" id="{2D37D63A-1AE0-4A9C-980C-3FDC4C4A409D}"/>
              </a:ext>
            </a:extLst>
          </p:cNvPr>
          <p:cNvSpPr txBox="1">
            <a:spLocks/>
          </p:cNvSpPr>
          <p:nvPr/>
        </p:nvSpPr>
        <p:spPr bwMode="auto">
          <a:xfrm>
            <a:off x="1352550" y="4199902"/>
            <a:ext cx="7200900" cy="2585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gn="r" defTabSz="914400" eaLnBrk="1" hangingPunct="1">
              <a:buFont typeface="Arial" panose="020B0604020202020204" pitchFamily="34" charset="0"/>
              <a:buNone/>
            </a:pPr>
            <a:r>
              <a:rPr lang="ja-JP" altLang="en-US" sz="1200" dirty="0">
                <a:latin typeface="Meiryo UI" panose="020B0604030504040204" pitchFamily="50" charset="-128"/>
                <a:ea typeface="Meiryo UI" panose="020B0604030504040204" pitchFamily="50" charset="-128"/>
              </a:rPr>
              <a:t>令和２年○月○日作成</a:t>
            </a:r>
            <a:endParaRPr lang="en-US" altLang="ja-JP" sz="1200" dirty="0">
              <a:latin typeface="Meiryo UI" panose="020B0604030504040204" pitchFamily="50" charset="-128"/>
              <a:ea typeface="Meiryo UI" panose="020B0604030504040204" pitchFamily="50" charset="-128"/>
            </a:endParaRPr>
          </a:p>
        </p:txBody>
      </p:sp>
      <p:sp>
        <p:nvSpPr>
          <p:cNvPr id="6" name="コンテンツ プレースホルダー 2">
            <a:extLst>
              <a:ext uri="{FF2B5EF4-FFF2-40B4-BE49-F238E27FC236}">
                <a16:creationId xmlns:a16="http://schemas.microsoft.com/office/drawing/2014/main" id="{C42E3E42-E432-4414-AFB0-AA88B85A5614}"/>
              </a:ext>
            </a:extLst>
          </p:cNvPr>
          <p:cNvSpPr txBox="1">
            <a:spLocks/>
          </p:cNvSpPr>
          <p:nvPr/>
        </p:nvSpPr>
        <p:spPr bwMode="auto">
          <a:xfrm>
            <a:off x="269033" y="182578"/>
            <a:ext cx="9367934" cy="2585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lgn="r" defTabSz="914400" eaLnBrk="1" hangingPunct="1">
              <a:buFont typeface="Arial" panose="020B0604020202020204" pitchFamily="34" charset="0"/>
              <a:buNone/>
            </a:pPr>
            <a:r>
              <a:rPr lang="ja-JP" altLang="en-US" sz="1200" dirty="0">
                <a:latin typeface="Meiryo UI" panose="020B0604030504040204" pitchFamily="50" charset="-128"/>
                <a:ea typeface="Meiryo UI" panose="020B0604030504040204" pitchFamily="50" charset="-128"/>
              </a:rPr>
              <a:t>（様式３）</a:t>
            </a:r>
          </a:p>
        </p:txBody>
      </p:sp>
    </p:spTree>
    <p:extLst>
      <p:ext uri="{BB962C8B-B14F-4D97-AF65-F5344CB8AC3E}">
        <p14:creationId xmlns:p14="http://schemas.microsoft.com/office/powerpoint/2010/main" val="101040656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５．実現性</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9</a:t>
            </a:fld>
            <a:endParaRPr lang="ja-JP" altLang="en-US"/>
          </a:p>
        </p:txBody>
      </p:sp>
      <p:sp>
        <p:nvSpPr>
          <p:cNvPr id="7" name="コンテンツ プレースホルダー 2">
            <a:extLst>
              <a:ext uri="{FF2B5EF4-FFF2-40B4-BE49-F238E27FC236}">
                <a16:creationId xmlns:a16="http://schemas.microsoft.com/office/drawing/2014/main" id="{405EB6DC-696E-4BD6-80A3-3EC2B038DED3}"/>
              </a:ext>
            </a:extLst>
          </p:cNvPr>
          <p:cNvSpPr txBox="1">
            <a:spLocks/>
          </p:cNvSpPr>
          <p:nvPr/>
        </p:nvSpPr>
        <p:spPr bwMode="auto">
          <a:xfrm>
            <a:off x="269033" y="940540"/>
            <a:ext cx="9367934" cy="5498941"/>
          </a:xfrm>
          <a:prstGeom prst="rect">
            <a:avLst/>
          </a:prstGeo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r>
              <a:rPr lang="ja-JP" altLang="en-US" sz="1800" dirty="0">
                <a:solidFill>
                  <a:srgbClr val="FF0000"/>
                </a:solidFill>
                <a:latin typeface="Meiryo UI" panose="020B0604030504040204" pitchFamily="50" charset="-128"/>
                <a:ea typeface="Meiryo UI" panose="020B0604030504040204" pitchFamily="50" charset="-128"/>
              </a:rPr>
              <a:t>データの取得、分析、利活用の各段階において、十分、実現可能な内容となっているか記載してください。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r>
              <a:rPr lang="ja-JP" altLang="en-US" sz="1800" dirty="0">
                <a:solidFill>
                  <a:srgbClr val="FF0000"/>
                </a:solidFill>
                <a:latin typeface="Meiryo UI" panose="020B0604030504040204" pitchFamily="50" charset="-128"/>
                <a:ea typeface="Meiryo UI" panose="020B0604030504040204" pitchFamily="50" charset="-128"/>
              </a:rPr>
              <a:t>　　－使用するデータの種類、収集方法が明示されており、プロジェクト期間内に適切な量・質を担保す</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r>
              <a:rPr lang="ja-JP" altLang="en-US" sz="1800" dirty="0">
                <a:solidFill>
                  <a:srgbClr val="FF0000"/>
                </a:solidFill>
                <a:latin typeface="Meiryo UI" panose="020B0604030504040204" pitchFamily="50" charset="-128"/>
                <a:ea typeface="Meiryo UI" panose="020B0604030504040204" pitchFamily="50" charset="-128"/>
              </a:rPr>
              <a:t>　　　 る対応案が提示されている等</a:t>
            </a:r>
          </a:p>
          <a:p>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p:txBody>
      </p:sp>
      <p:sp>
        <p:nvSpPr>
          <p:cNvPr id="5" name="コンテンツ プレースホルダー 2">
            <a:extLst>
              <a:ext uri="{FF2B5EF4-FFF2-40B4-BE49-F238E27FC236}">
                <a16:creationId xmlns:a16="http://schemas.microsoft.com/office/drawing/2014/main" id="{378476FD-C956-419B-B237-773A14666327}"/>
              </a:ext>
            </a:extLst>
          </p:cNvPr>
          <p:cNvSpPr txBox="1">
            <a:spLocks/>
          </p:cNvSpPr>
          <p:nvPr/>
        </p:nvSpPr>
        <p:spPr bwMode="auto">
          <a:xfrm>
            <a:off x="269033" y="633684"/>
            <a:ext cx="9367934" cy="3416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defTabSz="914400" eaLnBrk="1" hangingPunct="1">
              <a:buFont typeface="Arial" panose="020B0604020202020204" pitchFamily="34" charset="0"/>
              <a:buNone/>
            </a:pPr>
            <a:r>
              <a:rPr lang="ja-JP" altLang="en-US" sz="1800" dirty="0">
                <a:latin typeface="Meiryo UI" panose="020B0604030504040204" pitchFamily="50" charset="-128"/>
                <a:ea typeface="Meiryo UI" panose="020B0604030504040204" pitchFamily="50" charset="-128"/>
              </a:rPr>
              <a:t>５－１．データ</a:t>
            </a:r>
          </a:p>
        </p:txBody>
      </p:sp>
    </p:spTree>
    <p:extLst>
      <p:ext uri="{BB962C8B-B14F-4D97-AF65-F5344CB8AC3E}">
        <p14:creationId xmlns:p14="http://schemas.microsoft.com/office/powerpoint/2010/main" val="103053618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10</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1066055"/>
            <a:ext cx="9367934" cy="5249642"/>
          </a:xfr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p>
            <a:r>
              <a:rPr lang="ja-JP" altLang="en-US" sz="1800" dirty="0">
                <a:solidFill>
                  <a:srgbClr val="FF0000"/>
                </a:solidFill>
                <a:latin typeface="Meiryo UI" panose="020B0604030504040204" pitchFamily="50" charset="-128"/>
                <a:ea typeface="Meiryo UI" panose="020B0604030504040204" pitchFamily="50" charset="-128"/>
              </a:rPr>
              <a:t>プロジェクト事業者は、関連する分野での実績を有しているか記載してください。</a:t>
            </a:r>
          </a:p>
          <a:p>
            <a:r>
              <a:rPr lang="ja-JP" altLang="en-US" sz="1800" dirty="0">
                <a:solidFill>
                  <a:srgbClr val="FF0000"/>
                </a:solidFill>
                <a:latin typeface="Meiryo UI" panose="020B0604030504040204" pitchFamily="50" charset="-128"/>
                <a:ea typeface="Meiryo UI" panose="020B0604030504040204" pitchFamily="50" charset="-128"/>
              </a:rPr>
              <a:t>事業に参画する人員は、関連する分野での実績・知見を有しているか記載してください。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ja-JP" altLang="en-US" sz="1800" dirty="0">
              <a:solidFill>
                <a:srgbClr val="FF0000"/>
              </a:solidFill>
              <a:latin typeface="Meiryo UI" panose="020B0604030504040204" pitchFamily="50" charset="-128"/>
              <a:ea typeface="Meiryo UI" panose="020B0604030504040204" pitchFamily="50" charset="-128"/>
            </a:endParaRPr>
          </a:p>
        </p:txBody>
      </p:sp>
      <p:sp>
        <p:nvSpPr>
          <p:cNvPr id="6" name="タイトル 9">
            <a:extLst>
              <a:ext uri="{FF2B5EF4-FFF2-40B4-BE49-F238E27FC236}">
                <a16:creationId xmlns:a16="http://schemas.microsoft.com/office/drawing/2014/main" id="{E6016AF5-9859-48A4-9113-E0FDE53E3170}"/>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５．実現性</a:t>
            </a:r>
          </a:p>
        </p:txBody>
      </p:sp>
      <p:sp>
        <p:nvSpPr>
          <p:cNvPr id="7" name="コンテンツ プレースホルダー 2">
            <a:extLst>
              <a:ext uri="{FF2B5EF4-FFF2-40B4-BE49-F238E27FC236}">
                <a16:creationId xmlns:a16="http://schemas.microsoft.com/office/drawing/2014/main" id="{D3F29051-DFA0-4D13-BF60-BC18CE5A8FBB}"/>
              </a:ext>
            </a:extLst>
          </p:cNvPr>
          <p:cNvSpPr txBox="1">
            <a:spLocks/>
          </p:cNvSpPr>
          <p:nvPr/>
        </p:nvSpPr>
        <p:spPr bwMode="auto">
          <a:xfrm>
            <a:off x="269033" y="633684"/>
            <a:ext cx="9367934" cy="3416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defTabSz="914400" eaLnBrk="1" hangingPunct="1">
              <a:buFont typeface="Arial" panose="020B0604020202020204" pitchFamily="34" charset="0"/>
              <a:buNone/>
            </a:pPr>
            <a:r>
              <a:rPr lang="ja-JP" altLang="en-US" sz="1800" dirty="0">
                <a:latin typeface="Meiryo UI" panose="020B0604030504040204" pitchFamily="50" charset="-128"/>
                <a:ea typeface="Meiryo UI" panose="020B0604030504040204" pitchFamily="50" charset="-128"/>
              </a:rPr>
              <a:t>５－２．実績</a:t>
            </a:r>
          </a:p>
        </p:txBody>
      </p:sp>
    </p:spTree>
    <p:extLst>
      <p:ext uri="{BB962C8B-B14F-4D97-AF65-F5344CB8AC3E}">
        <p14:creationId xmlns:p14="http://schemas.microsoft.com/office/powerpoint/2010/main" val="4834696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６．安全性</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11</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633421"/>
            <a:ext cx="9367934" cy="5748240"/>
          </a:xfr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p>
            <a:r>
              <a:rPr lang="ja-JP" altLang="en-US" sz="1800" dirty="0">
                <a:solidFill>
                  <a:srgbClr val="FF0000"/>
                </a:solidFill>
                <a:latin typeface="Meiryo UI" panose="020B0604030504040204" pitchFamily="50" charset="-128"/>
                <a:ea typeface="Meiryo UI" panose="020B0604030504040204" pitchFamily="50" charset="-128"/>
              </a:rPr>
              <a:t>プロジェクトの実施にあたって関連する法令等を適切に認識しており、それぞれを遵守する体制・対策の整備が行われているか記載してください。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r>
              <a:rPr lang="ja-JP" altLang="en-US" sz="1800" dirty="0">
                <a:solidFill>
                  <a:srgbClr val="FF0000"/>
                </a:solidFill>
                <a:latin typeface="Meiryo UI" panose="020B0604030504040204" pitchFamily="50" charset="-128"/>
                <a:ea typeface="Meiryo UI" panose="020B0604030504040204" pitchFamily="50" charset="-128"/>
              </a:rPr>
              <a:t>安全性確保のための対策、体制、問題が発生した場合のレポーティングライン等が適切に設定されているか記載してください。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ja-JP" altLang="en-US" sz="1800"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73498741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７．発展性</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12</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940447"/>
            <a:ext cx="9367934" cy="5498941"/>
          </a:xfr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p>
            <a:r>
              <a:rPr lang="ja-JP" altLang="en-US" sz="1800" dirty="0">
                <a:solidFill>
                  <a:srgbClr val="FF0000"/>
                </a:solidFill>
                <a:latin typeface="Meiryo UI" panose="020B0604030504040204" pitchFamily="50" charset="-128"/>
                <a:ea typeface="Meiryo UI" panose="020B0604030504040204" pitchFamily="50" charset="-128"/>
              </a:rPr>
              <a:t>本プロジェクトで実施する分析等を踏まえて、都及び関係機関によるサービス展開とその活用促進策について有効なものとなっているか記載してください。</a:t>
            </a:r>
          </a:p>
          <a:p>
            <a:pPr marL="0" indent="0">
              <a:buNone/>
            </a:pPr>
            <a:r>
              <a:rPr lang="ja-JP" altLang="en-US" sz="1800" dirty="0">
                <a:solidFill>
                  <a:srgbClr val="FF0000"/>
                </a:solidFill>
                <a:latin typeface="Meiryo UI" panose="020B0604030504040204" pitchFamily="50" charset="-128"/>
                <a:ea typeface="Meiryo UI" panose="020B0604030504040204" pitchFamily="50" charset="-128"/>
              </a:rPr>
              <a:t>　　－対応機能を充実させることが見込めるか</a:t>
            </a:r>
          </a:p>
          <a:p>
            <a:pPr marL="0" indent="0">
              <a:buNone/>
            </a:pPr>
            <a:r>
              <a:rPr lang="ja-JP" altLang="en-US" sz="1800" dirty="0">
                <a:solidFill>
                  <a:srgbClr val="FF0000"/>
                </a:solidFill>
                <a:latin typeface="Meiryo UI" panose="020B0604030504040204" pitchFamily="50" charset="-128"/>
                <a:ea typeface="Meiryo UI" panose="020B0604030504040204" pitchFamily="50" charset="-128"/>
              </a:rPr>
              <a:t>　　－他業種、地域等へ横展開することが見込めるか、等</a:t>
            </a:r>
          </a:p>
          <a:p>
            <a:r>
              <a:rPr lang="ja-JP" altLang="en-US" sz="1800" dirty="0">
                <a:solidFill>
                  <a:srgbClr val="FF0000"/>
                </a:solidFill>
                <a:latin typeface="Meiryo UI" panose="020B0604030504040204" pitchFamily="50" charset="-128"/>
                <a:ea typeface="Meiryo UI" panose="020B0604030504040204" pitchFamily="50" charset="-128"/>
              </a:rPr>
              <a:t>本事業の目的等を踏まえ、プロジェクトの効果測定が適切に設計されているか記載してください。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p:txBody>
      </p:sp>
      <p:sp>
        <p:nvSpPr>
          <p:cNvPr id="5" name="コンテンツ プレースホルダー 2">
            <a:extLst>
              <a:ext uri="{FF2B5EF4-FFF2-40B4-BE49-F238E27FC236}">
                <a16:creationId xmlns:a16="http://schemas.microsoft.com/office/drawing/2014/main" id="{4645E2D8-6358-423C-BC3D-63B3A1414F18}"/>
              </a:ext>
            </a:extLst>
          </p:cNvPr>
          <p:cNvSpPr txBox="1">
            <a:spLocks/>
          </p:cNvSpPr>
          <p:nvPr/>
        </p:nvSpPr>
        <p:spPr bwMode="auto">
          <a:xfrm>
            <a:off x="269033" y="633684"/>
            <a:ext cx="9367934" cy="3416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defTabSz="914400" eaLnBrk="1" hangingPunct="1">
              <a:buFont typeface="Arial" panose="020B0604020202020204" pitchFamily="34" charset="0"/>
              <a:buNone/>
            </a:pPr>
            <a:r>
              <a:rPr lang="ja-JP" altLang="en-US" sz="1800" dirty="0">
                <a:latin typeface="Meiryo UI" panose="020B0604030504040204" pitchFamily="50" charset="-128"/>
                <a:ea typeface="Meiryo UI" panose="020B0604030504040204" pitchFamily="50" charset="-128"/>
              </a:rPr>
              <a:t>７ー１．効果測定</a:t>
            </a:r>
          </a:p>
        </p:txBody>
      </p:sp>
    </p:spTree>
    <p:extLst>
      <p:ext uri="{BB962C8B-B14F-4D97-AF65-F5344CB8AC3E}">
        <p14:creationId xmlns:p14="http://schemas.microsoft.com/office/powerpoint/2010/main" val="278218705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７．発展性</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13</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1015603"/>
            <a:ext cx="9367934" cy="4736681"/>
          </a:xfr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p>
            <a:r>
              <a:rPr lang="ja-JP" altLang="en-US" sz="1800" dirty="0">
                <a:solidFill>
                  <a:srgbClr val="FF0000"/>
                </a:solidFill>
                <a:latin typeface="Meiryo UI" panose="020B0604030504040204" pitchFamily="50" charset="-128"/>
                <a:ea typeface="Meiryo UI" panose="020B0604030504040204" pitchFamily="50" charset="-128"/>
              </a:rPr>
              <a:t>本プロジェクトにおいて取得されるデータや作成される成果物に関する権利の帰属についての考え方を明確に記載してください。</a:t>
            </a:r>
          </a:p>
          <a:p>
            <a:pPr marL="0" indent="0">
              <a:buNone/>
            </a:pPr>
            <a:r>
              <a:rPr lang="ja-JP" altLang="en-US" sz="1800" dirty="0">
                <a:solidFill>
                  <a:srgbClr val="FF0000"/>
                </a:solidFill>
                <a:latin typeface="Meiryo UI" panose="020B0604030504040204" pitchFamily="50" charset="-128"/>
                <a:ea typeface="Meiryo UI" panose="020B0604030504040204" pitchFamily="50" charset="-128"/>
              </a:rPr>
              <a:t>　　－プロジェクトで利用または生成されるデータの権利帰属（</a:t>
            </a:r>
            <a:r>
              <a:rPr lang="en-US" altLang="ja-JP" sz="1800" dirty="0">
                <a:solidFill>
                  <a:srgbClr val="FF0000"/>
                </a:solidFill>
                <a:latin typeface="Meiryo UI" panose="020B0604030504040204" pitchFamily="50" charset="-128"/>
                <a:ea typeface="Meiryo UI" panose="020B0604030504040204" pitchFamily="50" charset="-128"/>
              </a:rPr>
              <a:t>※</a:t>
            </a:r>
            <a:r>
              <a:rPr lang="ja-JP" altLang="en-US" sz="1800" dirty="0">
                <a:solidFill>
                  <a:srgbClr val="FF0000"/>
                </a:solidFill>
                <a:latin typeface="Meiryo UI" panose="020B0604030504040204" pitchFamily="50" charset="-128"/>
                <a:ea typeface="Meiryo UI" panose="020B0604030504040204" pitchFamily="50" charset="-128"/>
              </a:rPr>
              <a:t>）</a:t>
            </a:r>
          </a:p>
          <a:p>
            <a:pPr marL="0" indent="0">
              <a:buNone/>
            </a:pPr>
            <a:r>
              <a:rPr lang="ja-JP" altLang="en-US" sz="1800" dirty="0">
                <a:solidFill>
                  <a:srgbClr val="FF0000"/>
                </a:solidFill>
                <a:latin typeface="Meiryo UI" panose="020B0604030504040204" pitchFamily="50" charset="-128"/>
                <a:ea typeface="Meiryo UI" panose="020B0604030504040204" pitchFamily="50" charset="-128"/>
              </a:rPr>
              <a:t>　　－プロジェクトで開発したアルゴリズムやサービス等の権利帰属</a:t>
            </a:r>
          </a:p>
          <a:p>
            <a:r>
              <a:rPr lang="ja-JP" altLang="en-US" sz="1800" dirty="0">
                <a:solidFill>
                  <a:srgbClr val="FF0000"/>
                </a:solidFill>
                <a:latin typeface="Meiryo UI" panose="020B0604030504040204" pitchFamily="50" charset="-128"/>
                <a:ea typeface="Meiryo UI" panose="020B0604030504040204" pitchFamily="50" charset="-128"/>
              </a:rPr>
              <a:t>また、上記の権利帰属の整理が官民連携データプラットフォームの整備にあたって、有効なものとなっているか記載してください。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r>
              <a:rPr lang="ja-JP" altLang="en-US" sz="1800" dirty="0">
                <a:solidFill>
                  <a:srgbClr val="FF0000"/>
                </a:solidFill>
                <a:latin typeface="Meiryo UI" panose="020B0604030504040204" pitchFamily="50" charset="-128"/>
                <a:ea typeface="Meiryo UI" panose="020B0604030504040204" pitchFamily="50" charset="-128"/>
              </a:rPr>
              <a:t>都に帰属することが可能なデータの全部または一部について、都の「オープンデータカタログサイト」等において公開・活用されるものとなっているか記載してください。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r>
              <a:rPr lang="ja-JP" altLang="en-US" sz="1800" dirty="0">
                <a:solidFill>
                  <a:srgbClr val="FF0000"/>
                </a:solidFill>
                <a:latin typeface="Meiryo UI" panose="020B0604030504040204" pitchFamily="50" charset="-128"/>
                <a:ea typeface="Meiryo UI" panose="020B0604030504040204" pitchFamily="50" charset="-128"/>
              </a:rPr>
              <a:t>なお、データ、アルゴリズムやサービスについては下記の定義に則るものとします。</a:t>
            </a:r>
          </a:p>
          <a:p>
            <a:pPr marL="450850" indent="-184150">
              <a:buFont typeface="Wingdings" panose="05000000000000000000" pitchFamily="2" charset="2"/>
              <a:buChar char="ü"/>
            </a:pPr>
            <a:r>
              <a:rPr lang="ja-JP" altLang="en-US" sz="1800" dirty="0">
                <a:solidFill>
                  <a:srgbClr val="FF0000"/>
                </a:solidFill>
                <a:latin typeface="Meiryo UI" panose="020B0604030504040204" pitchFamily="50" charset="-128"/>
                <a:ea typeface="Meiryo UI" panose="020B0604030504040204" pitchFamily="50" charset="-128"/>
              </a:rPr>
              <a:t>データ</a:t>
            </a:r>
            <a:r>
              <a:rPr lang="en-US" altLang="ja-JP" sz="1800" dirty="0">
                <a:solidFill>
                  <a:srgbClr val="FF0000"/>
                </a:solidFill>
                <a:latin typeface="Meiryo UI" panose="020B0604030504040204" pitchFamily="50" charset="-128"/>
                <a:ea typeface="Meiryo UI" panose="020B0604030504040204" pitchFamily="50" charset="-128"/>
              </a:rPr>
              <a:t>…</a:t>
            </a:r>
            <a:r>
              <a:rPr lang="ja-JP" altLang="ja-JP" sz="1800" dirty="0">
                <a:solidFill>
                  <a:srgbClr val="FF0000"/>
                </a:solidFill>
                <a:latin typeface="Meiryo UI" panose="020B0604030504040204" pitchFamily="50" charset="-128"/>
                <a:ea typeface="Meiryo UI" panose="020B0604030504040204" pitchFamily="50" charset="-128"/>
              </a:rPr>
              <a:t>本事業で利用または生成されるデータ</a:t>
            </a:r>
            <a:endParaRPr lang="en-US" altLang="ja-JP" sz="1800" dirty="0">
              <a:solidFill>
                <a:srgbClr val="FF0000"/>
              </a:solidFill>
              <a:latin typeface="Meiryo UI" panose="020B0604030504040204" pitchFamily="50" charset="-128"/>
              <a:ea typeface="Meiryo UI" panose="020B0604030504040204" pitchFamily="50" charset="-128"/>
            </a:endParaRPr>
          </a:p>
          <a:p>
            <a:pPr marL="450850" indent="-184150">
              <a:buFont typeface="Wingdings" panose="05000000000000000000" pitchFamily="2" charset="2"/>
              <a:buChar char="ü"/>
            </a:pPr>
            <a:r>
              <a:rPr lang="ja-JP" altLang="en-US" sz="1800" dirty="0">
                <a:solidFill>
                  <a:srgbClr val="FF0000"/>
                </a:solidFill>
                <a:latin typeface="Meiryo UI" panose="020B0604030504040204" pitchFamily="50" charset="-128"/>
                <a:ea typeface="Meiryo UI" panose="020B0604030504040204" pitchFamily="50" charset="-128"/>
              </a:rPr>
              <a:t>アルゴリズム</a:t>
            </a:r>
            <a:r>
              <a:rPr lang="en-US" altLang="ja-JP" sz="1800" dirty="0">
                <a:solidFill>
                  <a:srgbClr val="FF0000"/>
                </a:solidFill>
                <a:latin typeface="Meiryo UI" panose="020B0604030504040204" pitchFamily="50" charset="-128"/>
                <a:ea typeface="Meiryo UI" panose="020B0604030504040204" pitchFamily="50" charset="-128"/>
              </a:rPr>
              <a:t>…</a:t>
            </a:r>
            <a:r>
              <a:rPr lang="ja-JP" altLang="ja-JP" sz="1800" dirty="0">
                <a:solidFill>
                  <a:srgbClr val="FF0000"/>
                </a:solidFill>
                <a:latin typeface="Meiryo UI" panose="020B0604030504040204" pitchFamily="50" charset="-128"/>
                <a:ea typeface="Meiryo UI" panose="020B0604030504040204" pitchFamily="50" charset="-128"/>
              </a:rPr>
              <a:t>データ処理・加工・分析等を行う仕組、構造概念、設計仕様、ソースコード等</a:t>
            </a:r>
            <a:endParaRPr lang="en-US" altLang="ja-JP" sz="1800" dirty="0">
              <a:solidFill>
                <a:srgbClr val="FF0000"/>
              </a:solidFill>
              <a:latin typeface="Meiryo UI" panose="020B0604030504040204" pitchFamily="50" charset="-128"/>
              <a:ea typeface="Meiryo UI" panose="020B0604030504040204" pitchFamily="50" charset="-128"/>
            </a:endParaRPr>
          </a:p>
          <a:p>
            <a:pPr marL="450850" indent="-184150">
              <a:buFont typeface="Wingdings" panose="05000000000000000000" pitchFamily="2" charset="2"/>
              <a:buChar char="ü"/>
            </a:pPr>
            <a:r>
              <a:rPr lang="ja-JP" altLang="en-US" sz="1800" dirty="0">
                <a:solidFill>
                  <a:srgbClr val="FF0000"/>
                </a:solidFill>
                <a:latin typeface="Meiryo UI" panose="020B0604030504040204" pitchFamily="50" charset="-128"/>
                <a:ea typeface="Meiryo UI" panose="020B0604030504040204" pitchFamily="50" charset="-128"/>
              </a:rPr>
              <a:t>サービス</a:t>
            </a:r>
            <a:r>
              <a:rPr lang="en-US" altLang="ja-JP" sz="1800" dirty="0">
                <a:solidFill>
                  <a:srgbClr val="FF0000"/>
                </a:solidFill>
                <a:latin typeface="Meiryo UI" panose="020B0604030504040204" pitchFamily="50" charset="-128"/>
                <a:ea typeface="Meiryo UI" panose="020B0604030504040204" pitchFamily="50" charset="-128"/>
              </a:rPr>
              <a:t>…</a:t>
            </a:r>
            <a:r>
              <a:rPr lang="ja-JP" altLang="ja-JP" sz="1800" dirty="0">
                <a:solidFill>
                  <a:srgbClr val="FF0000"/>
                </a:solidFill>
                <a:latin typeface="Meiryo UI" panose="020B0604030504040204" pitchFamily="50" charset="-128"/>
                <a:ea typeface="Meiryo UI" panose="020B0604030504040204" pitchFamily="50" charset="-128"/>
              </a:rPr>
              <a:t>データやアルゴリズムを使用して生み出されるアプリケーション等</a:t>
            </a:r>
            <a:r>
              <a:rPr lang="en-US" altLang="ja-JP" sz="1800" dirty="0">
                <a:solidFill>
                  <a:srgbClr val="FF0000"/>
                </a:solidFill>
                <a:latin typeface="Meiryo UI" panose="020B0604030504040204" pitchFamily="50" charset="-128"/>
                <a:ea typeface="Meiryo UI" panose="020B0604030504040204" pitchFamily="50" charset="-128"/>
              </a:rPr>
              <a:t/>
            </a:r>
            <a:br>
              <a:rPr lang="en-US" altLang="ja-JP" sz="1800" dirty="0">
                <a:solidFill>
                  <a:srgbClr val="FF0000"/>
                </a:solidFill>
                <a:latin typeface="Meiryo UI" panose="020B0604030504040204" pitchFamily="50" charset="-128"/>
                <a:ea typeface="Meiryo UI" panose="020B0604030504040204" pitchFamily="50" charset="-128"/>
              </a:rPr>
            </a:br>
            <a:endParaRPr lang="en-US" altLang="ja-JP" sz="1800" dirty="0">
              <a:solidFill>
                <a:srgbClr val="FF0000"/>
              </a:solidFill>
              <a:latin typeface="Meiryo UI" panose="020B0604030504040204" pitchFamily="50" charset="-128"/>
              <a:ea typeface="Meiryo UI" panose="020B0604030504040204" pitchFamily="50" charset="-128"/>
            </a:endParaRPr>
          </a:p>
          <a:p>
            <a:pPr marL="266700" indent="-266700">
              <a:buNone/>
            </a:pPr>
            <a:r>
              <a:rPr lang="en-US" altLang="ja-JP" sz="1800" dirty="0">
                <a:solidFill>
                  <a:srgbClr val="FF0000"/>
                </a:solidFill>
                <a:latin typeface="Meiryo UI" panose="020B0604030504040204" pitchFamily="50" charset="-128"/>
                <a:ea typeface="Meiryo UI" panose="020B0604030504040204" pitchFamily="50" charset="-128"/>
              </a:rPr>
              <a:t>※</a:t>
            </a:r>
            <a:r>
              <a:rPr lang="ja-JP" altLang="en-US" sz="1800" dirty="0">
                <a:solidFill>
                  <a:srgbClr val="FF0000"/>
                </a:solidFill>
                <a:latin typeface="Meiryo UI" panose="020B0604030504040204" pitchFamily="50" charset="-128"/>
                <a:ea typeface="Meiryo UI" panose="020B0604030504040204" pitchFamily="50" charset="-128"/>
              </a:rPr>
              <a:t>なお、プロジェクトで利用するデータについては様式４に必要事項を記載してください。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p:txBody>
      </p:sp>
      <p:sp>
        <p:nvSpPr>
          <p:cNvPr id="5" name="コンテンツ プレースホルダー 2">
            <a:extLst>
              <a:ext uri="{FF2B5EF4-FFF2-40B4-BE49-F238E27FC236}">
                <a16:creationId xmlns:a16="http://schemas.microsoft.com/office/drawing/2014/main" id="{4645E2D8-6358-423C-BC3D-63B3A1414F18}"/>
              </a:ext>
            </a:extLst>
          </p:cNvPr>
          <p:cNvSpPr txBox="1">
            <a:spLocks/>
          </p:cNvSpPr>
          <p:nvPr/>
        </p:nvSpPr>
        <p:spPr bwMode="auto">
          <a:xfrm>
            <a:off x="269033" y="633684"/>
            <a:ext cx="9367934" cy="3416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defTabSz="914400" eaLnBrk="1" hangingPunct="1">
              <a:buFont typeface="Arial" panose="020B0604020202020204" pitchFamily="34" charset="0"/>
              <a:buNone/>
            </a:pPr>
            <a:r>
              <a:rPr lang="ja-JP" altLang="en-US" sz="1800" dirty="0">
                <a:latin typeface="Meiryo UI" panose="020B0604030504040204" pitchFamily="50" charset="-128"/>
                <a:ea typeface="Meiryo UI" panose="020B0604030504040204" pitchFamily="50" charset="-128"/>
              </a:rPr>
              <a:t>７</a:t>
            </a:r>
            <a:r>
              <a:rPr lang="ja-JP" altLang="en-US" sz="1800">
                <a:latin typeface="Meiryo UI" panose="020B0604030504040204" pitchFamily="50" charset="-128"/>
                <a:ea typeface="Meiryo UI" panose="020B0604030504040204" pitchFamily="50" charset="-128"/>
              </a:rPr>
              <a:t>ー２</a:t>
            </a:r>
            <a:r>
              <a:rPr lang="ja-JP" altLang="en-US" sz="1800" dirty="0">
                <a:latin typeface="Meiryo UI" panose="020B0604030504040204" pitchFamily="50" charset="-128"/>
                <a:ea typeface="Meiryo UI" panose="020B0604030504040204" pitchFamily="50" charset="-128"/>
              </a:rPr>
              <a:t>．権利帰属</a:t>
            </a:r>
          </a:p>
        </p:txBody>
      </p:sp>
    </p:spTree>
    <p:extLst>
      <p:ext uri="{BB962C8B-B14F-4D97-AF65-F5344CB8AC3E}">
        <p14:creationId xmlns:p14="http://schemas.microsoft.com/office/powerpoint/2010/main" val="58565922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８．その他</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14</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664701"/>
            <a:ext cx="9367934" cy="5627181"/>
          </a:xfr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p>
            <a:pPr marL="0" indent="0">
              <a:buNone/>
            </a:pPr>
            <a:r>
              <a:rPr lang="en-US" altLang="ja-JP" sz="1800" dirty="0">
                <a:solidFill>
                  <a:srgbClr val="FF0000"/>
                </a:solidFill>
                <a:latin typeface="Meiryo UI" panose="020B0604030504040204" pitchFamily="50" charset="-128"/>
                <a:ea typeface="Meiryo UI" panose="020B0604030504040204" pitchFamily="50" charset="-128"/>
              </a:rPr>
              <a:t>※</a:t>
            </a:r>
            <a:r>
              <a:rPr lang="ja-JP" altLang="en-US" sz="1800" dirty="0">
                <a:solidFill>
                  <a:srgbClr val="FF0000"/>
                </a:solidFill>
                <a:latin typeface="Meiryo UI" panose="020B0604030504040204" pitchFamily="50" charset="-128"/>
                <a:ea typeface="Meiryo UI" panose="020B0604030504040204" pitchFamily="50" charset="-128"/>
              </a:rPr>
              <a:t>その他、自由に記載してください。記載する事項がない場合は、本項目は削除して構いません。</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ja-JP" altLang="en-US" sz="1800"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24170950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企画提案者の情報</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1</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652001"/>
            <a:ext cx="9367934" cy="5249642"/>
          </a:xfr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p>
            <a:r>
              <a:rPr lang="ja-JP" altLang="en-US" sz="1800" dirty="0">
                <a:solidFill>
                  <a:srgbClr val="FF0000"/>
                </a:solidFill>
                <a:latin typeface="Meiryo UI" panose="020B0604030504040204" pitchFamily="50" charset="-128"/>
                <a:ea typeface="Meiryo UI" panose="020B0604030504040204" pitchFamily="50" charset="-128"/>
              </a:rPr>
              <a:t>連名で応募する場合も含め、参画するすべてのプロジェクト実施者の情報を記載してください。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ja-JP" altLang="en-US" sz="1800" dirty="0">
              <a:solidFill>
                <a:srgbClr val="FF0000"/>
              </a:solidFill>
              <a:latin typeface="ＭＳ Ｐゴシック" panose="020B0600070205080204" pitchFamily="50" charset="-128"/>
              <a:ea typeface="ＭＳ Ｐゴシック" panose="020B0600070205080204" pitchFamily="50" charset="-128"/>
            </a:endParaRPr>
          </a:p>
        </p:txBody>
      </p:sp>
      <p:graphicFrame>
        <p:nvGraphicFramePr>
          <p:cNvPr id="11" name="表 10">
            <a:extLst>
              <a:ext uri="{FF2B5EF4-FFF2-40B4-BE49-F238E27FC236}">
                <a16:creationId xmlns:a16="http://schemas.microsoft.com/office/drawing/2014/main" id="{325B5CAB-312B-41D6-8626-D7ADBA8671C1}"/>
              </a:ext>
            </a:extLst>
          </p:cNvPr>
          <p:cNvGraphicFramePr>
            <a:graphicFrameLocks noGrp="1"/>
          </p:cNvGraphicFramePr>
          <p:nvPr>
            <p:extLst>
              <p:ext uri="{D42A27DB-BD31-4B8C-83A1-F6EECF244321}">
                <p14:modId xmlns:p14="http://schemas.microsoft.com/office/powerpoint/2010/main" val="2330734723"/>
              </p:ext>
            </p:extLst>
          </p:nvPr>
        </p:nvGraphicFramePr>
        <p:xfrm>
          <a:off x="823912" y="1387109"/>
          <a:ext cx="8167688" cy="1828800"/>
        </p:xfrm>
        <a:graphic>
          <a:graphicData uri="http://schemas.openxmlformats.org/drawingml/2006/table">
            <a:tbl>
              <a:tblPr firstRow="1" firstCol="1" bandRow="1">
                <a:tableStyleId>{5C22544A-7EE6-4342-B048-85BDC9FD1C3A}</a:tableStyleId>
              </a:tblPr>
              <a:tblGrid>
                <a:gridCol w="1875760">
                  <a:extLst>
                    <a:ext uri="{9D8B030D-6E8A-4147-A177-3AD203B41FA5}">
                      <a16:colId xmlns:a16="http://schemas.microsoft.com/office/drawing/2014/main" val="3915567555"/>
                    </a:ext>
                  </a:extLst>
                </a:gridCol>
                <a:gridCol w="6291928">
                  <a:extLst>
                    <a:ext uri="{9D8B030D-6E8A-4147-A177-3AD203B41FA5}">
                      <a16:colId xmlns:a16="http://schemas.microsoft.com/office/drawing/2014/main" val="3934024063"/>
                    </a:ext>
                  </a:extLst>
                </a:gridCol>
              </a:tblGrid>
              <a:tr h="0">
                <a:tc>
                  <a:txBody>
                    <a:bodyPr/>
                    <a:lstStyle/>
                    <a:p>
                      <a:pPr marL="133350" indent="-133350" algn="just">
                        <a:lnSpc>
                          <a:spcPts val="1800"/>
                        </a:lnSpc>
                        <a:spcAft>
                          <a:spcPts val="0"/>
                        </a:spcAft>
                      </a:pPr>
                      <a:r>
                        <a:rPr lang="ja-JP" sz="1200" dirty="0">
                          <a:solidFill>
                            <a:schemeClr val="tx1"/>
                          </a:solidFill>
                          <a:effectLst/>
                          <a:latin typeface="Meiryo UI" panose="020B0604030504040204" pitchFamily="50" charset="-128"/>
                          <a:ea typeface="Meiryo UI" panose="020B0604030504040204" pitchFamily="50" charset="-128"/>
                        </a:rPr>
                        <a:t>名称</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a:solidFill>
                            <a:schemeClr val="tx1"/>
                          </a:solidFill>
                          <a:effectLst/>
                          <a:latin typeface="Meiryo UI" panose="020B0604030504040204" pitchFamily="50" charset="-128"/>
                          <a:ea typeface="Meiryo UI" panose="020B0604030504040204" pitchFamily="50" charset="-128"/>
                        </a:rPr>
                        <a:t> </a:t>
                      </a:r>
                      <a:endParaRPr lang="ja-JP" sz="120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195071758"/>
                  </a:ext>
                </a:extLst>
              </a:tr>
              <a:tr h="0">
                <a:tc>
                  <a:txBody>
                    <a:bodyPr/>
                    <a:lstStyle/>
                    <a:p>
                      <a:pPr marL="133350" indent="-133350" algn="l">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所在地</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193002910"/>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設立</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694579390"/>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資本金</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90665958"/>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従業員数</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083423954"/>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上場市場</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003863475"/>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事業内容</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58326476"/>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ホームページ</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149171570"/>
                  </a:ext>
                </a:extLst>
              </a:tr>
            </a:tbl>
          </a:graphicData>
        </a:graphic>
      </p:graphicFrame>
      <p:graphicFrame>
        <p:nvGraphicFramePr>
          <p:cNvPr id="7" name="表 6">
            <a:extLst>
              <a:ext uri="{FF2B5EF4-FFF2-40B4-BE49-F238E27FC236}">
                <a16:creationId xmlns:a16="http://schemas.microsoft.com/office/drawing/2014/main" id="{C3D5CF42-FAEE-4BE8-B88C-A03EF36EE9EB}"/>
              </a:ext>
            </a:extLst>
          </p:cNvPr>
          <p:cNvGraphicFramePr>
            <a:graphicFrameLocks noGrp="1"/>
          </p:cNvGraphicFramePr>
          <p:nvPr>
            <p:extLst>
              <p:ext uri="{D42A27DB-BD31-4B8C-83A1-F6EECF244321}">
                <p14:modId xmlns:p14="http://schemas.microsoft.com/office/powerpoint/2010/main" val="1473693324"/>
              </p:ext>
            </p:extLst>
          </p:nvPr>
        </p:nvGraphicFramePr>
        <p:xfrm>
          <a:off x="823912" y="3460905"/>
          <a:ext cx="8167688" cy="1828800"/>
        </p:xfrm>
        <a:graphic>
          <a:graphicData uri="http://schemas.openxmlformats.org/drawingml/2006/table">
            <a:tbl>
              <a:tblPr firstRow="1" firstCol="1" bandRow="1">
                <a:tableStyleId>{5C22544A-7EE6-4342-B048-85BDC9FD1C3A}</a:tableStyleId>
              </a:tblPr>
              <a:tblGrid>
                <a:gridCol w="1875760">
                  <a:extLst>
                    <a:ext uri="{9D8B030D-6E8A-4147-A177-3AD203B41FA5}">
                      <a16:colId xmlns:a16="http://schemas.microsoft.com/office/drawing/2014/main" val="3915567555"/>
                    </a:ext>
                  </a:extLst>
                </a:gridCol>
                <a:gridCol w="6291928">
                  <a:extLst>
                    <a:ext uri="{9D8B030D-6E8A-4147-A177-3AD203B41FA5}">
                      <a16:colId xmlns:a16="http://schemas.microsoft.com/office/drawing/2014/main" val="3934024063"/>
                    </a:ext>
                  </a:extLst>
                </a:gridCol>
              </a:tblGrid>
              <a:tr h="0">
                <a:tc>
                  <a:txBody>
                    <a:bodyPr/>
                    <a:lstStyle/>
                    <a:p>
                      <a:pPr marL="133350" indent="-133350" algn="just">
                        <a:lnSpc>
                          <a:spcPts val="1800"/>
                        </a:lnSpc>
                        <a:spcAft>
                          <a:spcPts val="0"/>
                        </a:spcAft>
                      </a:pPr>
                      <a:r>
                        <a:rPr lang="ja-JP" sz="1200" dirty="0">
                          <a:solidFill>
                            <a:schemeClr val="tx1"/>
                          </a:solidFill>
                          <a:effectLst/>
                          <a:latin typeface="Meiryo UI" panose="020B0604030504040204" pitchFamily="50" charset="-128"/>
                          <a:ea typeface="Meiryo UI" panose="020B0604030504040204" pitchFamily="50" charset="-128"/>
                        </a:rPr>
                        <a:t>名称</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a:solidFill>
                            <a:schemeClr val="tx1"/>
                          </a:solidFill>
                          <a:effectLst/>
                          <a:latin typeface="Meiryo UI" panose="020B0604030504040204" pitchFamily="50" charset="-128"/>
                          <a:ea typeface="Meiryo UI" panose="020B0604030504040204" pitchFamily="50" charset="-128"/>
                        </a:rPr>
                        <a:t> </a:t>
                      </a:r>
                      <a:endParaRPr lang="ja-JP" sz="120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195071758"/>
                  </a:ext>
                </a:extLst>
              </a:tr>
              <a:tr h="0">
                <a:tc>
                  <a:txBody>
                    <a:bodyPr/>
                    <a:lstStyle/>
                    <a:p>
                      <a:pPr marL="133350" indent="-133350" algn="l">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所在地</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193002910"/>
                  </a:ext>
                </a:extLst>
              </a:tr>
              <a:tr h="77804">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設立</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694579390"/>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資本金</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990665958"/>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従業員数</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083423954"/>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上場市場</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003863475"/>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事業内容</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1058326476"/>
                  </a:ext>
                </a:extLst>
              </a:tr>
              <a:tr h="0">
                <a:tc>
                  <a:txBody>
                    <a:bodyPr/>
                    <a:lstStyle/>
                    <a:p>
                      <a:pPr marL="133350" indent="-133350" algn="just">
                        <a:lnSpc>
                          <a:spcPts val="1800"/>
                        </a:lnSpc>
                        <a:spcAft>
                          <a:spcPts val="0"/>
                        </a:spcAft>
                      </a:pPr>
                      <a:r>
                        <a:rPr kumimoji="1" lang="ja-JP" altLang="en-US" sz="1200" b="1" kern="1200" dirty="0">
                          <a:solidFill>
                            <a:schemeClr val="tx1"/>
                          </a:solidFill>
                          <a:effectLst/>
                          <a:latin typeface="Meiryo UI" panose="020B0604030504040204" pitchFamily="50" charset="-128"/>
                          <a:ea typeface="Meiryo UI" panose="020B0604030504040204" pitchFamily="50" charset="-128"/>
                          <a:cs typeface="+mn-cs"/>
                        </a:rPr>
                        <a:t>ホームページ</a:t>
                      </a: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133350" indent="139700" algn="just">
                        <a:lnSpc>
                          <a:spcPts val="1800"/>
                        </a:lnSpc>
                        <a:spcAft>
                          <a:spcPts val="0"/>
                        </a:spcAft>
                      </a:pPr>
                      <a:r>
                        <a:rPr lang="en-US" sz="1200" dirty="0">
                          <a:solidFill>
                            <a:schemeClr val="tx1"/>
                          </a:solidFill>
                          <a:effectLst/>
                          <a:latin typeface="Meiryo UI" panose="020B0604030504040204" pitchFamily="50" charset="-128"/>
                          <a:ea typeface="Meiryo UI" panose="020B0604030504040204" pitchFamily="50" charset="-128"/>
                        </a:rPr>
                        <a:t> </a:t>
                      </a:r>
                      <a:endParaRPr lang="ja-JP" sz="1200" dirty="0">
                        <a:solidFill>
                          <a:schemeClr val="tx1"/>
                        </a:solidFill>
                        <a:effectLst/>
                        <a:latin typeface="Meiryo UI" panose="020B0604030504040204" pitchFamily="50" charset="-128"/>
                        <a:ea typeface="Meiryo UI" panose="020B0604030504040204" pitchFamily="50" charset="-128"/>
                        <a:cs typeface="Times New Roman" panose="02020603050405020304" pitchFamily="18" charset="0"/>
                      </a:endParaRPr>
                    </a:p>
                  </a:txBody>
                  <a:tcPr marL="68580" marR="68580" marT="0" marB="0">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149171570"/>
                  </a:ext>
                </a:extLst>
              </a:tr>
            </a:tbl>
          </a:graphicData>
        </a:graphic>
      </p:graphicFrame>
    </p:spTree>
    <p:extLst>
      <p:ext uri="{BB962C8B-B14F-4D97-AF65-F5344CB8AC3E}">
        <p14:creationId xmlns:p14="http://schemas.microsoft.com/office/powerpoint/2010/main" val="369031342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dirty="0"/>
              <a:t>項目一覧</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2</a:t>
            </a:fld>
            <a:endParaRPr lang="ja-JP" altLang="en-US"/>
          </a:p>
        </p:txBody>
      </p:sp>
      <p:sp>
        <p:nvSpPr>
          <p:cNvPr id="3" name="テキスト ボックス 2">
            <a:extLst>
              <a:ext uri="{FF2B5EF4-FFF2-40B4-BE49-F238E27FC236}">
                <a16:creationId xmlns:a16="http://schemas.microsoft.com/office/drawing/2014/main" id="{958FCB4B-6547-462D-A950-44C78197C8EA}"/>
              </a:ext>
            </a:extLst>
          </p:cNvPr>
          <p:cNvSpPr txBox="1"/>
          <p:nvPr/>
        </p:nvSpPr>
        <p:spPr>
          <a:xfrm>
            <a:off x="416681" y="1250066"/>
            <a:ext cx="9284914" cy="3416320"/>
          </a:xfrm>
          <a:prstGeom prst="rect">
            <a:avLst/>
          </a:prstGeom>
          <a:noFill/>
        </p:spPr>
        <p:txBody>
          <a:bodyPr wrap="none" rtlCol="0">
            <a:spAutoFit/>
          </a:bodyPr>
          <a:lstStyle/>
          <a:p>
            <a:r>
              <a:rPr kumimoji="1" lang="ja-JP" altLang="en-US" sz="2400" b="1" dirty="0">
                <a:latin typeface="Meiryo UI" panose="020B0604030504040204" pitchFamily="50" charset="-128"/>
                <a:ea typeface="Meiryo UI" panose="020B0604030504040204" pitchFamily="50" charset="-128"/>
              </a:rPr>
              <a:t>１．プロジェクト概要</a:t>
            </a:r>
            <a:endParaRPr kumimoji="1" lang="en-US" altLang="ja-JP" sz="2400" b="1" dirty="0">
              <a:latin typeface="Meiryo UI" panose="020B0604030504040204" pitchFamily="50" charset="-128"/>
              <a:ea typeface="Meiryo UI" panose="020B0604030504040204" pitchFamily="50" charset="-128"/>
            </a:endParaRPr>
          </a:p>
          <a:p>
            <a:r>
              <a:rPr kumimoji="1" lang="ja-JP" altLang="en-US" sz="2400" b="1" dirty="0">
                <a:latin typeface="Meiryo UI" panose="020B0604030504040204" pitchFamily="50" charset="-128"/>
                <a:ea typeface="Meiryo UI" panose="020B0604030504040204" pitchFamily="50" charset="-128"/>
              </a:rPr>
              <a:t>２．適合性</a:t>
            </a:r>
            <a:endParaRPr kumimoji="1" lang="en-US" altLang="ja-JP" sz="2400" b="1" dirty="0">
              <a:latin typeface="Meiryo UI" panose="020B0604030504040204" pitchFamily="50" charset="-128"/>
              <a:ea typeface="Meiryo UI" panose="020B0604030504040204" pitchFamily="50" charset="-128"/>
            </a:endParaRPr>
          </a:p>
          <a:p>
            <a:r>
              <a:rPr kumimoji="1" lang="ja-JP" altLang="en-US" sz="2400" b="1" dirty="0">
                <a:latin typeface="Meiryo UI" panose="020B0604030504040204" pitchFamily="50" charset="-128"/>
                <a:ea typeface="Meiryo UI" panose="020B0604030504040204" pitchFamily="50" charset="-128"/>
              </a:rPr>
              <a:t>３．有効性</a:t>
            </a:r>
            <a:endParaRPr kumimoji="1" lang="en-US" altLang="ja-JP" sz="2400" b="1" dirty="0">
              <a:latin typeface="Meiryo UI" panose="020B0604030504040204" pitchFamily="50" charset="-128"/>
              <a:ea typeface="Meiryo UI" panose="020B0604030504040204" pitchFamily="50" charset="-128"/>
            </a:endParaRPr>
          </a:p>
          <a:p>
            <a:r>
              <a:rPr kumimoji="1" lang="ja-JP" altLang="en-US" sz="2400" b="1" dirty="0">
                <a:latin typeface="Meiryo UI" panose="020B0604030504040204" pitchFamily="50" charset="-128"/>
                <a:ea typeface="Meiryo UI" panose="020B0604030504040204" pitchFamily="50" charset="-128"/>
              </a:rPr>
              <a:t>４．具体性</a:t>
            </a:r>
            <a:endParaRPr kumimoji="1" lang="en-US" altLang="ja-JP" sz="2400" b="1" dirty="0">
              <a:latin typeface="Meiryo UI" panose="020B0604030504040204" pitchFamily="50" charset="-128"/>
              <a:ea typeface="Meiryo UI" panose="020B0604030504040204" pitchFamily="50" charset="-128"/>
            </a:endParaRPr>
          </a:p>
          <a:p>
            <a:r>
              <a:rPr kumimoji="1" lang="ja-JP" altLang="en-US" sz="2400" b="1" dirty="0">
                <a:latin typeface="Meiryo UI" panose="020B0604030504040204" pitchFamily="50" charset="-128"/>
                <a:ea typeface="Meiryo UI" panose="020B0604030504040204" pitchFamily="50" charset="-128"/>
              </a:rPr>
              <a:t>５．実現性</a:t>
            </a:r>
            <a:endParaRPr kumimoji="1" lang="en-US" altLang="ja-JP" sz="2400" b="1" dirty="0">
              <a:latin typeface="Meiryo UI" panose="020B0604030504040204" pitchFamily="50" charset="-128"/>
              <a:ea typeface="Meiryo UI" panose="020B0604030504040204" pitchFamily="50" charset="-128"/>
            </a:endParaRPr>
          </a:p>
          <a:p>
            <a:r>
              <a:rPr kumimoji="1" lang="ja-JP" altLang="en-US" sz="2400" b="1" dirty="0">
                <a:latin typeface="Meiryo UI" panose="020B0604030504040204" pitchFamily="50" charset="-128"/>
                <a:ea typeface="Meiryo UI" panose="020B0604030504040204" pitchFamily="50" charset="-128"/>
              </a:rPr>
              <a:t>６．安全性</a:t>
            </a:r>
            <a:endParaRPr kumimoji="1" lang="en-US" altLang="ja-JP" sz="2400" b="1" dirty="0">
              <a:latin typeface="Meiryo UI" panose="020B0604030504040204" pitchFamily="50" charset="-128"/>
              <a:ea typeface="Meiryo UI" panose="020B0604030504040204" pitchFamily="50" charset="-128"/>
            </a:endParaRPr>
          </a:p>
          <a:p>
            <a:r>
              <a:rPr kumimoji="1" lang="ja-JP" altLang="en-US" sz="2400" b="1" dirty="0">
                <a:latin typeface="Meiryo UI" panose="020B0604030504040204" pitchFamily="50" charset="-128"/>
                <a:ea typeface="Meiryo UI" panose="020B0604030504040204" pitchFamily="50" charset="-128"/>
              </a:rPr>
              <a:t>７．発展性</a:t>
            </a:r>
            <a:endParaRPr kumimoji="1" lang="en-US" altLang="ja-JP" sz="2400" b="1" dirty="0">
              <a:latin typeface="Meiryo UI" panose="020B0604030504040204" pitchFamily="50" charset="-128"/>
              <a:ea typeface="Meiryo UI" panose="020B0604030504040204" pitchFamily="50" charset="-128"/>
            </a:endParaRPr>
          </a:p>
          <a:p>
            <a:r>
              <a:rPr kumimoji="1" lang="ja-JP" altLang="en-US" sz="2400" b="1" dirty="0">
                <a:latin typeface="Meiryo UI" panose="020B0604030504040204" pitchFamily="50" charset="-128"/>
                <a:ea typeface="Meiryo UI" panose="020B0604030504040204" pitchFamily="50" charset="-128"/>
              </a:rPr>
              <a:t>８．その他</a:t>
            </a:r>
            <a:endParaRPr kumimoji="1" lang="en-US" altLang="ja-JP" sz="2400" b="1" dirty="0">
              <a:latin typeface="Meiryo UI" panose="020B0604030504040204" pitchFamily="50" charset="-128"/>
              <a:ea typeface="Meiryo UI" panose="020B0604030504040204" pitchFamily="50" charset="-128"/>
            </a:endParaRPr>
          </a:p>
          <a:p>
            <a:r>
              <a:rPr kumimoji="1" lang="en-US" altLang="ja-JP" sz="2400" dirty="0">
                <a:latin typeface="Meiryo UI" panose="020B0604030504040204" pitchFamily="50" charset="-128"/>
                <a:ea typeface="Meiryo UI" panose="020B0604030504040204" pitchFamily="50" charset="-128"/>
              </a:rPr>
              <a:t>※</a:t>
            </a:r>
            <a:r>
              <a:rPr kumimoji="1" lang="ja-JP" altLang="en-US" sz="2400" dirty="0">
                <a:latin typeface="Meiryo UI" panose="020B0604030504040204" pitchFamily="50" charset="-128"/>
                <a:ea typeface="Meiryo UI" panose="020B0604030504040204" pitchFamily="50" charset="-128"/>
              </a:rPr>
              <a:t>記載欄が不足する場合は必要に応じて記載欄及びページを追加すること</a:t>
            </a:r>
          </a:p>
        </p:txBody>
      </p:sp>
      <p:sp>
        <p:nvSpPr>
          <p:cNvPr id="5" name="コンテンツ プレースホルダー 2">
            <a:extLst>
              <a:ext uri="{FF2B5EF4-FFF2-40B4-BE49-F238E27FC236}">
                <a16:creationId xmlns:a16="http://schemas.microsoft.com/office/drawing/2014/main" id="{91D7F519-2916-4858-9BA0-08F6F356320C}"/>
              </a:ext>
            </a:extLst>
          </p:cNvPr>
          <p:cNvSpPr>
            <a:spLocks noGrp="1"/>
          </p:cNvSpPr>
          <p:nvPr>
            <p:ph idx="1"/>
          </p:nvPr>
        </p:nvSpPr>
        <p:spPr>
          <a:xfrm>
            <a:off x="269033" y="652001"/>
            <a:ext cx="9367934" cy="5627181"/>
          </a:xfr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ja-JP" altLang="en-US" sz="1800" dirty="0">
              <a:solidFill>
                <a:srgbClr val="FF0000"/>
              </a:solidFill>
              <a:latin typeface="ＭＳ Ｐゴシック" panose="020B0600070205080204" pitchFamily="50" charset="-128"/>
              <a:ea typeface="ＭＳ Ｐゴシック" panose="020B0600070205080204" pitchFamily="50" charset="-128"/>
            </a:endParaRPr>
          </a:p>
        </p:txBody>
      </p:sp>
    </p:spTree>
    <p:extLst>
      <p:ext uri="{BB962C8B-B14F-4D97-AF65-F5344CB8AC3E}">
        <p14:creationId xmlns:p14="http://schemas.microsoft.com/office/powerpoint/2010/main" val="190348557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１．プロジェクト概要</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3</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664701"/>
            <a:ext cx="9367934" cy="34163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p>
            <a:pPr marL="0" indent="0">
              <a:buNone/>
            </a:pPr>
            <a:r>
              <a:rPr lang="ja-JP" altLang="en-US" sz="1800" dirty="0">
                <a:latin typeface="Meiryo UI" panose="020B0604030504040204" pitchFamily="50" charset="-128"/>
                <a:ea typeface="Meiryo UI" panose="020B0604030504040204" pitchFamily="50" charset="-128"/>
              </a:rPr>
              <a:t>１－１．テーマ・プロジェクト名</a:t>
            </a:r>
          </a:p>
        </p:txBody>
      </p:sp>
      <p:sp>
        <p:nvSpPr>
          <p:cNvPr id="7" name="コンテンツ プレースホルダー 2">
            <a:extLst>
              <a:ext uri="{FF2B5EF4-FFF2-40B4-BE49-F238E27FC236}">
                <a16:creationId xmlns:a16="http://schemas.microsoft.com/office/drawing/2014/main" id="{405EB6DC-696E-4BD6-80A3-3EC2B038DED3}"/>
              </a:ext>
            </a:extLst>
          </p:cNvPr>
          <p:cNvSpPr txBox="1">
            <a:spLocks/>
          </p:cNvSpPr>
          <p:nvPr/>
        </p:nvSpPr>
        <p:spPr bwMode="auto">
          <a:xfrm>
            <a:off x="269033" y="1004960"/>
            <a:ext cx="9367934" cy="719171"/>
          </a:xfrm>
          <a:prstGeom prst="rect">
            <a:avLst/>
          </a:prstGeo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defTabSz="914400" eaLnBrk="1" hangingPunct="1"/>
            <a:r>
              <a:rPr lang="ja-JP" altLang="en-US" sz="1800" dirty="0">
                <a:solidFill>
                  <a:srgbClr val="FF0000"/>
                </a:solidFill>
                <a:latin typeface="Meiryo UI" panose="020B0604030504040204" pitchFamily="50" charset="-128"/>
                <a:ea typeface="Meiryo UI" panose="020B0604030504040204" pitchFamily="50" charset="-128"/>
              </a:rPr>
              <a:t>今回提案するテーマ・プロジェクトの具体的な名称を記載してください。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None/>
            </a:pPr>
            <a:r>
              <a:rPr lang="ja-JP" altLang="en-US" sz="1800" dirty="0">
                <a:solidFill>
                  <a:srgbClr val="FF0000"/>
                </a:solidFill>
                <a:latin typeface="Meiryo UI" panose="020B0604030504040204" pitchFamily="50" charset="-128"/>
                <a:ea typeface="Meiryo UI" panose="020B0604030504040204" pitchFamily="50" charset="-128"/>
              </a:rPr>
              <a:t>　例）</a:t>
            </a:r>
            <a:r>
              <a:rPr lang="en-US" altLang="ja-JP" sz="1800" dirty="0">
                <a:solidFill>
                  <a:srgbClr val="FF0000"/>
                </a:solidFill>
                <a:latin typeface="Meiryo UI" panose="020B0604030504040204" pitchFamily="50" charset="-128"/>
                <a:ea typeface="Meiryo UI" panose="020B0604030504040204" pitchFamily="50" charset="-128"/>
              </a:rPr>
              <a:t>【</a:t>
            </a:r>
            <a:r>
              <a:rPr lang="ja-JP" altLang="en-US" sz="1800" dirty="0">
                <a:solidFill>
                  <a:srgbClr val="FF0000"/>
                </a:solidFill>
                <a:latin typeface="Meiryo UI" panose="020B0604030504040204" pitchFamily="50" charset="-128"/>
                <a:ea typeface="Meiryo UI" panose="020B0604030504040204" pitchFamily="50" charset="-128"/>
              </a:rPr>
              <a:t>防災情報</a:t>
            </a:r>
            <a:r>
              <a:rPr lang="en-US" altLang="ja-JP" sz="1800" dirty="0">
                <a:solidFill>
                  <a:srgbClr val="FF0000"/>
                </a:solidFill>
                <a:latin typeface="Meiryo UI" panose="020B0604030504040204" pitchFamily="50" charset="-128"/>
                <a:ea typeface="Meiryo UI" panose="020B0604030504040204" pitchFamily="50" charset="-128"/>
              </a:rPr>
              <a:t>】</a:t>
            </a:r>
            <a:r>
              <a:rPr lang="ja-JP" altLang="en-US" sz="1800" dirty="0">
                <a:solidFill>
                  <a:srgbClr val="FF0000"/>
                </a:solidFill>
                <a:latin typeface="Meiryo UI" panose="020B0604030504040204" pitchFamily="50" charset="-128"/>
                <a:ea typeface="Meiryo UI" panose="020B0604030504040204" pitchFamily="50" charset="-128"/>
              </a:rPr>
              <a:t>　</a:t>
            </a:r>
            <a:r>
              <a:rPr lang="ja-JP" altLang="ja-JP" sz="1800" dirty="0">
                <a:solidFill>
                  <a:srgbClr val="FF0000"/>
                </a:solidFill>
                <a:latin typeface="Meiryo UI" panose="020B0604030504040204" pitchFamily="50" charset="-128"/>
                <a:ea typeface="Meiryo UI" panose="020B0604030504040204" pitchFamily="50" charset="-128"/>
              </a:rPr>
              <a:t>降雨量等から予測される浸水範囲のシミュレーション</a:t>
            </a:r>
            <a:endParaRPr lang="en-US" altLang="ja-JP" sz="1800" dirty="0">
              <a:solidFill>
                <a:srgbClr val="FF0000"/>
              </a:solidFill>
              <a:latin typeface="Meiryo UI" panose="020B0604030504040204" pitchFamily="50" charset="-128"/>
              <a:ea typeface="Meiryo UI" panose="020B0604030504040204" pitchFamily="50" charset="-128"/>
            </a:endParaRPr>
          </a:p>
        </p:txBody>
      </p:sp>
      <p:sp>
        <p:nvSpPr>
          <p:cNvPr id="8" name="コンテンツ プレースホルダー 2">
            <a:extLst>
              <a:ext uri="{FF2B5EF4-FFF2-40B4-BE49-F238E27FC236}">
                <a16:creationId xmlns:a16="http://schemas.microsoft.com/office/drawing/2014/main" id="{DE3B0C86-EE4F-424A-8C6E-82B650EED04B}"/>
              </a:ext>
            </a:extLst>
          </p:cNvPr>
          <p:cNvSpPr txBox="1">
            <a:spLocks/>
          </p:cNvSpPr>
          <p:nvPr/>
        </p:nvSpPr>
        <p:spPr bwMode="auto">
          <a:xfrm>
            <a:off x="269033" y="2178924"/>
            <a:ext cx="9367934" cy="3416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defTabSz="914400" eaLnBrk="1" hangingPunct="1">
              <a:buFont typeface="Arial" panose="020B0604020202020204" pitchFamily="34" charset="0"/>
              <a:buNone/>
            </a:pPr>
            <a:r>
              <a:rPr lang="ja-JP" altLang="en-US" sz="1800" dirty="0">
                <a:latin typeface="Meiryo UI" panose="020B0604030504040204" pitchFamily="50" charset="-128"/>
                <a:ea typeface="Meiryo UI" panose="020B0604030504040204" pitchFamily="50" charset="-128"/>
              </a:rPr>
              <a:t>１－２．プロジェクトの概要</a:t>
            </a:r>
          </a:p>
        </p:txBody>
      </p:sp>
      <p:sp>
        <p:nvSpPr>
          <p:cNvPr id="9" name="コンテンツ プレースホルダー 2">
            <a:extLst>
              <a:ext uri="{FF2B5EF4-FFF2-40B4-BE49-F238E27FC236}">
                <a16:creationId xmlns:a16="http://schemas.microsoft.com/office/drawing/2014/main" id="{E4BFC151-31A3-4BC3-BA9C-A4879BB9A4B1}"/>
              </a:ext>
            </a:extLst>
          </p:cNvPr>
          <p:cNvSpPr txBox="1">
            <a:spLocks/>
          </p:cNvSpPr>
          <p:nvPr/>
        </p:nvSpPr>
        <p:spPr bwMode="auto">
          <a:xfrm>
            <a:off x="269033" y="2544583"/>
            <a:ext cx="9367934" cy="3739485"/>
          </a:xfrm>
          <a:prstGeom prst="rect">
            <a:avLst/>
          </a:prstGeo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defTabSz="914400" eaLnBrk="1" hangingPunct="1"/>
            <a:r>
              <a:rPr lang="ja-JP" altLang="en-US" sz="1800" dirty="0">
                <a:solidFill>
                  <a:srgbClr val="FF0000"/>
                </a:solidFill>
                <a:latin typeface="Meiryo UI" panose="020B0604030504040204" pitchFamily="50" charset="-128"/>
                <a:ea typeface="Meiryo UI" panose="020B0604030504040204" pitchFamily="50" charset="-128"/>
              </a:rPr>
              <a:t>今回提案するプロジェクトの概要を具体的に記載してください。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06239500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4</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631548"/>
            <a:ext cx="9367934" cy="5765681"/>
          </a:xfr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p>
            <a:r>
              <a:rPr lang="ja-JP" altLang="ja-JP" sz="1800" dirty="0">
                <a:solidFill>
                  <a:srgbClr val="FF0000"/>
                </a:solidFill>
                <a:latin typeface="Meiryo UI" panose="020B0604030504040204" pitchFamily="50" charset="-128"/>
                <a:ea typeface="Meiryo UI" panose="020B0604030504040204" pitchFamily="50" charset="-128"/>
              </a:rPr>
              <a:t>本事業の目的・内容を十分に理解できているか</a:t>
            </a:r>
            <a:r>
              <a:rPr lang="ja-JP" altLang="en-US" sz="1800" dirty="0">
                <a:solidFill>
                  <a:srgbClr val="FF0000"/>
                </a:solidFill>
                <a:latin typeface="Meiryo UI" panose="020B0604030504040204" pitchFamily="50" charset="-128"/>
                <a:ea typeface="Meiryo UI" panose="020B0604030504040204" pitchFamily="50" charset="-128"/>
              </a:rPr>
              <a:t>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ＭＳ Ｐゴシック" panose="020B0600070205080204" pitchFamily="50" charset="-128"/>
              <a:ea typeface="ＭＳ Ｐゴシック" panose="020B0600070205080204" pitchFamily="50" charset="-128"/>
            </a:endParaRPr>
          </a:p>
          <a:p>
            <a:pPr marL="0" indent="0">
              <a:buNone/>
            </a:pPr>
            <a:endParaRPr lang="ja-JP" altLang="en-US" sz="1800" dirty="0">
              <a:latin typeface="ＭＳ Ｐゴシック" panose="020B0600070205080204" pitchFamily="50" charset="-128"/>
              <a:ea typeface="ＭＳ Ｐゴシック" panose="020B0600070205080204" pitchFamily="50" charset="-128"/>
            </a:endParaRPr>
          </a:p>
          <a:p>
            <a:pPr marL="0" indent="0">
              <a:buNone/>
            </a:pPr>
            <a:endParaRPr lang="en-US" altLang="ja-JP" sz="1800" dirty="0">
              <a:latin typeface="ＭＳ Ｐゴシック" panose="020B0600070205080204" pitchFamily="50" charset="-128"/>
              <a:ea typeface="ＭＳ Ｐゴシック" panose="020B0600070205080204" pitchFamily="50" charset="-128"/>
            </a:endParaRPr>
          </a:p>
          <a:p>
            <a:pPr marL="0" indent="0">
              <a:buNone/>
            </a:pPr>
            <a:endParaRPr lang="en-US" altLang="ja-JP" sz="1800" dirty="0">
              <a:latin typeface="ＭＳ Ｐゴシック" panose="020B0600070205080204" pitchFamily="50" charset="-128"/>
              <a:ea typeface="ＭＳ Ｐゴシック" panose="020B0600070205080204" pitchFamily="50" charset="-128"/>
            </a:endParaRPr>
          </a:p>
          <a:p>
            <a:pPr marL="0" indent="0">
              <a:buNone/>
            </a:pPr>
            <a:endParaRPr lang="en-US" altLang="ja-JP" sz="1800" dirty="0">
              <a:latin typeface="ＭＳ Ｐゴシック" panose="020B0600070205080204" pitchFamily="50" charset="-128"/>
              <a:ea typeface="ＭＳ Ｐゴシック" panose="020B0600070205080204" pitchFamily="50" charset="-128"/>
            </a:endParaRPr>
          </a:p>
          <a:p>
            <a:pPr marL="0" indent="0">
              <a:buNone/>
            </a:pPr>
            <a:endParaRPr lang="en-US" altLang="ja-JP" sz="1800" dirty="0">
              <a:latin typeface="ＭＳ Ｐゴシック" panose="020B0600070205080204" pitchFamily="50" charset="-128"/>
              <a:ea typeface="ＭＳ Ｐゴシック" panose="020B0600070205080204" pitchFamily="50" charset="-128"/>
            </a:endParaRPr>
          </a:p>
          <a:p>
            <a:pPr marL="0" indent="0">
              <a:buNone/>
            </a:pPr>
            <a:endParaRPr lang="en-US" altLang="ja-JP" sz="1800" dirty="0">
              <a:latin typeface="ＭＳ Ｐゴシック" panose="020B0600070205080204" pitchFamily="50" charset="-128"/>
              <a:ea typeface="ＭＳ Ｐゴシック" panose="020B0600070205080204" pitchFamily="50" charset="-128"/>
            </a:endParaRPr>
          </a:p>
          <a:p>
            <a:pPr marL="0" indent="0">
              <a:buNone/>
            </a:pPr>
            <a:endParaRPr lang="en-US" altLang="ja-JP" sz="1800" dirty="0">
              <a:latin typeface="ＭＳ Ｐゴシック" panose="020B0600070205080204" pitchFamily="50" charset="-128"/>
              <a:ea typeface="ＭＳ Ｐゴシック" panose="020B0600070205080204" pitchFamily="50" charset="-128"/>
            </a:endParaRPr>
          </a:p>
          <a:p>
            <a:pPr marL="0" indent="0">
              <a:buNone/>
            </a:pPr>
            <a:endParaRPr lang="en-US" altLang="ja-JP" sz="1800" dirty="0">
              <a:latin typeface="ＭＳ Ｐゴシック" panose="020B0600070205080204" pitchFamily="50" charset="-128"/>
              <a:ea typeface="ＭＳ Ｐゴシック" panose="020B0600070205080204" pitchFamily="50" charset="-128"/>
            </a:endParaRPr>
          </a:p>
          <a:p>
            <a:pPr marL="0" indent="0">
              <a:buNone/>
            </a:pPr>
            <a:endParaRPr lang="en-US" altLang="ja-JP" sz="1800" dirty="0">
              <a:latin typeface="ＭＳ Ｐゴシック" panose="020B0600070205080204" pitchFamily="50" charset="-128"/>
              <a:ea typeface="ＭＳ Ｐゴシック" panose="020B0600070205080204" pitchFamily="50" charset="-128"/>
            </a:endParaRPr>
          </a:p>
          <a:p>
            <a:pPr marL="0" indent="0">
              <a:buNone/>
            </a:pPr>
            <a:endParaRPr lang="en-US" altLang="ja-JP" sz="1800" dirty="0">
              <a:latin typeface="ＭＳ Ｐゴシック" panose="020B0600070205080204" pitchFamily="50" charset="-128"/>
              <a:ea typeface="ＭＳ Ｐゴシック" panose="020B0600070205080204" pitchFamily="50" charset="-128"/>
            </a:endParaRPr>
          </a:p>
          <a:p>
            <a:pPr marL="0" indent="0">
              <a:buNone/>
            </a:pPr>
            <a:endParaRPr lang="ja-JP" altLang="en-US" sz="1800" dirty="0">
              <a:latin typeface="ＭＳ Ｐゴシック" panose="020B0600070205080204" pitchFamily="50" charset="-128"/>
              <a:ea typeface="ＭＳ Ｐゴシック" panose="020B0600070205080204" pitchFamily="50" charset="-128"/>
            </a:endParaRPr>
          </a:p>
        </p:txBody>
      </p:sp>
      <p:sp>
        <p:nvSpPr>
          <p:cNvPr id="6" name="タイトル 9">
            <a:extLst>
              <a:ext uri="{FF2B5EF4-FFF2-40B4-BE49-F238E27FC236}">
                <a16:creationId xmlns:a16="http://schemas.microsoft.com/office/drawing/2014/main" id="{E91B0998-0D79-420F-8214-1885BFAFE06E}"/>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２．適合性</a:t>
            </a:r>
          </a:p>
        </p:txBody>
      </p:sp>
    </p:spTree>
    <p:extLst>
      <p:ext uri="{BB962C8B-B14F-4D97-AF65-F5344CB8AC3E}">
        <p14:creationId xmlns:p14="http://schemas.microsoft.com/office/powerpoint/2010/main" val="142186321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３．有効性</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5</a:t>
            </a:fld>
            <a:endParaRPr lang="ja-JP" altLang="en-US"/>
          </a:p>
        </p:txBody>
      </p:sp>
      <p:sp>
        <p:nvSpPr>
          <p:cNvPr id="7" name="コンテンツ プレースホルダー 2">
            <a:extLst>
              <a:ext uri="{FF2B5EF4-FFF2-40B4-BE49-F238E27FC236}">
                <a16:creationId xmlns:a16="http://schemas.microsoft.com/office/drawing/2014/main" id="{405EB6DC-696E-4BD6-80A3-3EC2B038DED3}"/>
              </a:ext>
            </a:extLst>
          </p:cNvPr>
          <p:cNvSpPr txBox="1">
            <a:spLocks/>
          </p:cNvSpPr>
          <p:nvPr/>
        </p:nvSpPr>
        <p:spPr bwMode="auto">
          <a:xfrm>
            <a:off x="269033" y="643968"/>
            <a:ext cx="9367934" cy="4238083"/>
          </a:xfrm>
          <a:prstGeom prst="rect">
            <a:avLst/>
          </a:prstGeo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defTabSz="914400" eaLnBrk="1" hangingPunct="1"/>
            <a:r>
              <a:rPr lang="ja-JP" altLang="en-US" sz="1800" dirty="0">
                <a:solidFill>
                  <a:srgbClr val="FF0000"/>
                </a:solidFill>
                <a:latin typeface="Meiryo UI" panose="020B0604030504040204" pitchFamily="50" charset="-128"/>
                <a:ea typeface="Meiryo UI" panose="020B0604030504040204" pitchFamily="50" charset="-128"/>
              </a:rPr>
              <a:t>提案されたプロジェクトの実施内容は、事業の目的・各テーマの狙いを果たす上で、有効な提案か記載してください。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defTabSz="914400" eaLnBrk="1" hangingPunct="1"/>
            <a:r>
              <a:rPr lang="ja-JP" altLang="en-US" sz="1800" dirty="0">
                <a:solidFill>
                  <a:srgbClr val="FF0000"/>
                </a:solidFill>
                <a:latin typeface="Meiryo UI" panose="020B0604030504040204" pitchFamily="50" charset="-128"/>
                <a:ea typeface="Meiryo UI" panose="020B0604030504040204" pitchFamily="50" charset="-128"/>
              </a:rPr>
              <a:t>プロジェクト実施内容や利用するデータについて</a:t>
            </a:r>
            <a:r>
              <a:rPr lang="ja-JP" altLang="en-US" sz="1800" dirty="0" smtClean="0">
                <a:solidFill>
                  <a:srgbClr val="FF0000"/>
                </a:solidFill>
                <a:latin typeface="Meiryo UI" panose="020B0604030504040204" pitchFamily="50" charset="-128"/>
                <a:ea typeface="Meiryo UI" panose="020B0604030504040204" pitchFamily="50" charset="-128"/>
              </a:rPr>
              <a:t>、募集要項等</a:t>
            </a:r>
            <a:r>
              <a:rPr lang="ja-JP" altLang="en-US" sz="1800" dirty="0">
                <a:solidFill>
                  <a:srgbClr val="FF0000"/>
                </a:solidFill>
                <a:latin typeface="Meiryo UI" panose="020B0604030504040204" pitchFamily="50" charset="-128"/>
                <a:ea typeface="Meiryo UI" panose="020B0604030504040204" pitchFamily="50" charset="-128"/>
              </a:rPr>
              <a:t>で定める条件等に合致しているか記載してください</a:t>
            </a:r>
            <a:r>
              <a:rPr lang="ja-JP" altLang="en-US" sz="1800" dirty="0" smtClean="0">
                <a:solidFill>
                  <a:srgbClr val="FF0000"/>
                </a:solidFill>
                <a:latin typeface="Meiryo UI" panose="020B0604030504040204" pitchFamily="50" charset="-128"/>
                <a:ea typeface="Meiryo UI" panose="020B0604030504040204" pitchFamily="50" charset="-128"/>
              </a:rPr>
              <a:t>。</a:t>
            </a:r>
            <a:endParaRPr lang="en-US" altLang="ja-JP" sz="1800" dirty="0" smtClean="0">
              <a:solidFill>
                <a:srgbClr val="FF0000"/>
              </a:solidFill>
              <a:latin typeface="Meiryo UI" panose="020B0604030504040204" pitchFamily="50" charset="-128"/>
              <a:ea typeface="Meiryo UI" panose="020B0604030504040204" pitchFamily="50" charset="-128"/>
            </a:endParaRPr>
          </a:p>
          <a:p>
            <a:pPr marL="0" indent="0" defTabSz="914400" eaLnBrk="1" hangingPunct="1">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None/>
            </a:pPr>
            <a:endParaRPr lang="en-US" altLang="ja-JP" sz="1800"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2926944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タイトル 9">
            <a:extLst>
              <a:ext uri="{FF2B5EF4-FFF2-40B4-BE49-F238E27FC236}">
                <a16:creationId xmlns:a16="http://schemas.microsoft.com/office/drawing/2014/main" id="{D066B3B8-E68B-4F2D-B692-362DCA06D0AC}"/>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４．具体性</a:t>
            </a:r>
          </a:p>
        </p:txBody>
      </p:sp>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6</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583676"/>
            <a:ext cx="9367934" cy="34163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p>
            <a:pPr marL="0" indent="0">
              <a:buNone/>
            </a:pPr>
            <a:r>
              <a:rPr lang="ja-JP" altLang="en-US" sz="1800" dirty="0">
                <a:latin typeface="Meiryo UI" panose="020B0604030504040204" pitchFamily="50" charset="-128"/>
                <a:ea typeface="Meiryo UI" panose="020B0604030504040204" pitchFamily="50" charset="-128"/>
              </a:rPr>
              <a:t>４－１．プロジェクト内容</a:t>
            </a:r>
          </a:p>
        </p:txBody>
      </p:sp>
      <p:sp>
        <p:nvSpPr>
          <p:cNvPr id="7" name="コンテンツ プレースホルダー 2">
            <a:extLst>
              <a:ext uri="{FF2B5EF4-FFF2-40B4-BE49-F238E27FC236}">
                <a16:creationId xmlns:a16="http://schemas.microsoft.com/office/drawing/2014/main" id="{405EB6DC-696E-4BD6-80A3-3EC2B038DED3}"/>
              </a:ext>
            </a:extLst>
          </p:cNvPr>
          <p:cNvSpPr txBox="1">
            <a:spLocks/>
          </p:cNvSpPr>
          <p:nvPr/>
        </p:nvSpPr>
        <p:spPr bwMode="auto">
          <a:xfrm>
            <a:off x="269033" y="900785"/>
            <a:ext cx="9367934" cy="5370701"/>
          </a:xfrm>
          <a:prstGeom prst="rect">
            <a:avLst/>
          </a:prstGeo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r>
              <a:rPr lang="ja-JP" altLang="en-US" sz="1800" dirty="0">
                <a:solidFill>
                  <a:srgbClr val="FF0000"/>
                </a:solidFill>
                <a:latin typeface="Meiryo UI" panose="020B0604030504040204" pitchFamily="50" charset="-128"/>
                <a:ea typeface="Meiryo UI" panose="020B0604030504040204" pitchFamily="50" charset="-128"/>
              </a:rPr>
              <a:t>提案されたプロジェクトを実施する上で、必要となるデータや構築するサービス、その他の取組を具体的に記載してください。</a:t>
            </a:r>
          </a:p>
          <a:p>
            <a:pPr marL="0" indent="0">
              <a:buNone/>
            </a:pPr>
            <a:r>
              <a:rPr lang="ja-JP" altLang="en-US" sz="1800" dirty="0">
                <a:solidFill>
                  <a:srgbClr val="FF0000"/>
                </a:solidFill>
                <a:latin typeface="Meiryo UI" panose="020B0604030504040204" pitchFamily="50" charset="-128"/>
                <a:ea typeface="Meiryo UI" panose="020B0604030504040204" pitchFamily="50" charset="-128"/>
              </a:rPr>
              <a:t>　　－プロジェクトの意義（検証目的、プロジェクトによる成果等）</a:t>
            </a:r>
          </a:p>
          <a:p>
            <a:pPr marL="0" indent="0">
              <a:buNone/>
            </a:pPr>
            <a:r>
              <a:rPr lang="ja-JP" altLang="en-US" sz="1800" dirty="0">
                <a:solidFill>
                  <a:srgbClr val="FF0000"/>
                </a:solidFill>
                <a:latin typeface="Meiryo UI" panose="020B0604030504040204" pitchFamily="50" charset="-128"/>
                <a:ea typeface="Meiryo UI" panose="020B0604030504040204" pitchFamily="50" charset="-128"/>
              </a:rPr>
              <a:t>　　－プロジェクトの実施概要（選択したテーマ、実施エリア、使用するデータ、</a:t>
            </a:r>
            <a:r>
              <a:rPr lang="en-US" altLang="ja-JP" sz="1800" dirty="0">
                <a:solidFill>
                  <a:srgbClr val="FF0000"/>
                </a:solidFill>
                <a:latin typeface="Meiryo UI" panose="020B0604030504040204" pitchFamily="50" charset="-128"/>
                <a:ea typeface="Meiryo UI" panose="020B0604030504040204" pitchFamily="50" charset="-128"/>
              </a:rPr>
              <a:t/>
            </a:r>
            <a:br>
              <a:rPr lang="en-US" altLang="ja-JP" sz="1800" dirty="0">
                <a:solidFill>
                  <a:srgbClr val="FF0000"/>
                </a:solidFill>
                <a:latin typeface="Meiryo UI" panose="020B0604030504040204" pitchFamily="50" charset="-128"/>
                <a:ea typeface="Meiryo UI" panose="020B0604030504040204" pitchFamily="50" charset="-128"/>
              </a:rPr>
            </a:br>
            <a:r>
              <a:rPr lang="ja-JP" altLang="en-US" sz="1800" dirty="0">
                <a:solidFill>
                  <a:srgbClr val="FF0000"/>
                </a:solidFill>
                <a:latin typeface="Meiryo UI" panose="020B0604030504040204" pitchFamily="50" charset="-128"/>
                <a:ea typeface="Meiryo UI" panose="020B0604030504040204" pitchFamily="50" charset="-128"/>
              </a:rPr>
              <a:t>　　　　シミュレーション内容（アルゴリズムを含む）、サービス内容等）</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endParaRPr lang="en-US" altLang="ja-JP" sz="1800" dirty="0">
              <a:solidFill>
                <a:srgbClr val="FF0000"/>
              </a:solidFill>
              <a:latin typeface="Meiryo UI" panose="020B0604030504040204" pitchFamily="50" charset="-128"/>
              <a:ea typeface="Meiryo UI" panose="020B0604030504040204" pitchFamily="50" charset="-128"/>
            </a:endParaRPr>
          </a:p>
          <a:p>
            <a:endParaRPr lang="en-US" altLang="ja-JP" sz="1800" dirty="0">
              <a:solidFill>
                <a:srgbClr val="FF0000"/>
              </a:solidFill>
              <a:latin typeface="Meiryo UI" panose="020B0604030504040204" pitchFamily="50" charset="-128"/>
              <a:ea typeface="Meiryo UI" panose="020B0604030504040204" pitchFamily="50" charset="-128"/>
            </a:endParaRPr>
          </a:p>
          <a:p>
            <a:endParaRPr lang="en-US" altLang="ja-JP" sz="1800" dirty="0">
              <a:solidFill>
                <a:srgbClr val="FF0000"/>
              </a:solidFill>
              <a:latin typeface="Meiryo UI" panose="020B0604030504040204" pitchFamily="50" charset="-128"/>
              <a:ea typeface="Meiryo UI" panose="020B0604030504040204" pitchFamily="50" charset="-128"/>
            </a:endParaRPr>
          </a:p>
          <a:p>
            <a:endParaRPr lang="en-US" altLang="ja-JP" sz="1800" dirty="0">
              <a:solidFill>
                <a:srgbClr val="FF0000"/>
              </a:solidFill>
              <a:latin typeface="Meiryo UI" panose="020B0604030504040204" pitchFamily="50" charset="-128"/>
              <a:ea typeface="Meiryo UI" panose="020B0604030504040204" pitchFamily="50" charset="-128"/>
            </a:endParaRPr>
          </a:p>
          <a:p>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95096652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7</a:t>
            </a:fld>
            <a:endParaRPr lang="ja-JP" altLang="en-US"/>
          </a:p>
        </p:txBody>
      </p:sp>
      <p:sp>
        <p:nvSpPr>
          <p:cNvPr id="48" name="コンテンツ プレースホルダー 2">
            <a:extLst>
              <a:ext uri="{FF2B5EF4-FFF2-40B4-BE49-F238E27FC236}">
                <a16:creationId xmlns:a16="http://schemas.microsoft.com/office/drawing/2014/main" id="{CCCA033A-2EE8-498D-AB68-9255781DFF5E}"/>
              </a:ext>
            </a:extLst>
          </p:cNvPr>
          <p:cNvSpPr>
            <a:spLocks noGrp="1"/>
          </p:cNvSpPr>
          <p:nvPr>
            <p:ph idx="1"/>
          </p:nvPr>
        </p:nvSpPr>
        <p:spPr>
          <a:xfrm>
            <a:off x="269033" y="643607"/>
            <a:ext cx="9367934" cy="34163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p>
            <a:pPr marL="0" indent="0">
              <a:buNone/>
            </a:pPr>
            <a:r>
              <a:rPr lang="ja-JP" altLang="en-US" sz="1800" dirty="0">
                <a:latin typeface="Meiryo UI" panose="020B0604030504040204" pitchFamily="50" charset="-128"/>
                <a:ea typeface="Meiryo UI" panose="020B0604030504040204" pitchFamily="50" charset="-128"/>
              </a:rPr>
              <a:t>４－２．プロジェクトの実施体制</a:t>
            </a:r>
          </a:p>
        </p:txBody>
      </p:sp>
      <p:sp>
        <p:nvSpPr>
          <p:cNvPr id="7" name="コンテンツ プレースホルダー 2">
            <a:extLst>
              <a:ext uri="{FF2B5EF4-FFF2-40B4-BE49-F238E27FC236}">
                <a16:creationId xmlns:a16="http://schemas.microsoft.com/office/drawing/2014/main" id="{405EB6DC-696E-4BD6-80A3-3EC2B038DED3}"/>
              </a:ext>
            </a:extLst>
          </p:cNvPr>
          <p:cNvSpPr txBox="1">
            <a:spLocks/>
          </p:cNvSpPr>
          <p:nvPr/>
        </p:nvSpPr>
        <p:spPr bwMode="auto">
          <a:xfrm>
            <a:off x="269033" y="1055760"/>
            <a:ext cx="9367934" cy="5249642"/>
          </a:xfrm>
          <a:prstGeom prst="rect">
            <a:avLst/>
          </a:prstGeo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defTabSz="914400" eaLnBrk="1" hangingPunct="1"/>
            <a:r>
              <a:rPr lang="ja-JP" altLang="en-US" sz="1800" dirty="0">
                <a:solidFill>
                  <a:srgbClr val="FF0000"/>
                </a:solidFill>
                <a:latin typeface="Meiryo UI" panose="020B0604030504040204" pitchFamily="50" charset="-128"/>
                <a:ea typeface="Meiryo UI" panose="020B0604030504040204" pitchFamily="50" charset="-128"/>
              </a:rPr>
              <a:t>プロジェクトを実施するにあたっての役割分担を一覧表や組織図等で記載してください。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r>
              <a:rPr lang="ja-JP" altLang="en-US" sz="1800" dirty="0">
                <a:solidFill>
                  <a:srgbClr val="FF0000"/>
                </a:solidFill>
                <a:latin typeface="Meiryo UI" panose="020B0604030504040204" pitchFamily="50" charset="-128"/>
                <a:ea typeface="Meiryo UI" panose="020B0604030504040204" pitchFamily="50" charset="-128"/>
              </a:rPr>
              <a:t>　例）</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b="1"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defTabSz="914400" eaLnBrk="1" hangingPunct="1">
              <a:buFont typeface="Arial" panose="020B0604020202020204" pitchFamily="34" charset="0"/>
              <a:buNone/>
            </a:pPr>
            <a:endParaRPr lang="en-US" altLang="ja-JP" sz="1800" dirty="0">
              <a:solidFill>
                <a:srgbClr val="FF0000"/>
              </a:solidFill>
              <a:latin typeface="Meiryo UI" panose="020B0604030504040204" pitchFamily="50" charset="-128"/>
              <a:ea typeface="Meiryo UI" panose="020B0604030504040204" pitchFamily="50" charset="-128"/>
            </a:endParaRPr>
          </a:p>
        </p:txBody>
      </p:sp>
      <p:graphicFrame>
        <p:nvGraphicFramePr>
          <p:cNvPr id="11" name="表 10">
            <a:extLst>
              <a:ext uri="{FF2B5EF4-FFF2-40B4-BE49-F238E27FC236}">
                <a16:creationId xmlns:a16="http://schemas.microsoft.com/office/drawing/2014/main" id="{9B1E4AE9-9F43-435E-B1A5-77592F6505CB}"/>
              </a:ext>
            </a:extLst>
          </p:cNvPr>
          <p:cNvGraphicFramePr>
            <a:graphicFrameLocks noGrp="1"/>
          </p:cNvGraphicFramePr>
          <p:nvPr>
            <p:extLst>
              <p:ext uri="{D42A27DB-BD31-4B8C-83A1-F6EECF244321}">
                <p14:modId xmlns:p14="http://schemas.microsoft.com/office/powerpoint/2010/main" val="2035318223"/>
              </p:ext>
            </p:extLst>
          </p:nvPr>
        </p:nvGraphicFramePr>
        <p:xfrm>
          <a:off x="872363" y="1454241"/>
          <a:ext cx="8313674" cy="1478280"/>
        </p:xfrm>
        <a:graphic>
          <a:graphicData uri="http://schemas.openxmlformats.org/drawingml/2006/table">
            <a:tbl>
              <a:tblPr firstRow="1" bandRow="1">
                <a:tableStyleId>{5940675A-B579-460E-94D1-54222C63F5DA}</a:tableStyleId>
              </a:tblPr>
              <a:tblGrid>
                <a:gridCol w="2226437">
                  <a:extLst>
                    <a:ext uri="{9D8B030D-6E8A-4147-A177-3AD203B41FA5}">
                      <a16:colId xmlns:a16="http://schemas.microsoft.com/office/drawing/2014/main" val="3083338089"/>
                    </a:ext>
                  </a:extLst>
                </a:gridCol>
                <a:gridCol w="2057400">
                  <a:extLst>
                    <a:ext uri="{9D8B030D-6E8A-4147-A177-3AD203B41FA5}">
                      <a16:colId xmlns:a16="http://schemas.microsoft.com/office/drawing/2014/main" val="1965634617"/>
                    </a:ext>
                  </a:extLst>
                </a:gridCol>
                <a:gridCol w="4029837">
                  <a:extLst>
                    <a:ext uri="{9D8B030D-6E8A-4147-A177-3AD203B41FA5}">
                      <a16:colId xmlns:a16="http://schemas.microsoft.com/office/drawing/2014/main" val="83562731"/>
                    </a:ext>
                  </a:extLst>
                </a:gridCol>
              </a:tblGrid>
              <a:tr h="185228">
                <a:tc>
                  <a:txBody>
                    <a:bodyPr/>
                    <a:lstStyle/>
                    <a:p>
                      <a:r>
                        <a:rPr kumimoji="1" lang="ja-JP" altLang="en-US" dirty="0">
                          <a:solidFill>
                            <a:srgbClr val="FF0000"/>
                          </a:solidFill>
                          <a:latin typeface="Meiryo UI" panose="020B0604030504040204" pitchFamily="50" charset="-128"/>
                          <a:ea typeface="Meiryo UI" panose="020B0604030504040204" pitchFamily="50" charset="-128"/>
                        </a:rPr>
                        <a:t>プロジェクト実施者名</a:t>
                      </a:r>
                    </a:p>
                  </a:txBody>
                  <a:tcPr/>
                </a:tc>
                <a:tc>
                  <a:txBody>
                    <a:bodyPr/>
                    <a:lstStyle/>
                    <a:p>
                      <a:r>
                        <a:rPr kumimoji="1" lang="ja-JP" altLang="en-US" dirty="0">
                          <a:solidFill>
                            <a:srgbClr val="FF0000"/>
                          </a:solidFill>
                          <a:latin typeface="Meiryo UI" panose="020B0604030504040204" pitchFamily="50" charset="-128"/>
                          <a:ea typeface="Meiryo UI" panose="020B0604030504040204" pitchFamily="50" charset="-128"/>
                        </a:rPr>
                        <a:t>役割</a:t>
                      </a:r>
                    </a:p>
                  </a:txBody>
                  <a:tcPr/>
                </a:tc>
                <a:tc>
                  <a:txBody>
                    <a:bodyPr/>
                    <a:lstStyle/>
                    <a:p>
                      <a:r>
                        <a:rPr kumimoji="1" lang="ja-JP" altLang="en-US" dirty="0">
                          <a:solidFill>
                            <a:srgbClr val="FF0000"/>
                          </a:solidFill>
                          <a:latin typeface="Meiryo UI" panose="020B0604030504040204" pitchFamily="50" charset="-128"/>
                          <a:ea typeface="Meiryo UI" panose="020B0604030504040204" pitchFamily="50" charset="-128"/>
                        </a:rPr>
                        <a:t>業務の範囲</a:t>
                      </a:r>
                    </a:p>
                  </a:txBody>
                  <a:tcPr/>
                </a:tc>
                <a:extLst>
                  <a:ext uri="{0D108BD9-81ED-4DB2-BD59-A6C34878D82A}">
                    <a16:rowId xmlns:a16="http://schemas.microsoft.com/office/drawing/2014/main" val="21166724"/>
                  </a:ext>
                </a:extLst>
              </a:tr>
              <a:tr h="370840">
                <a:tc>
                  <a:txBody>
                    <a:bodyPr/>
                    <a:lstStyle/>
                    <a:p>
                      <a:r>
                        <a:rPr kumimoji="1" lang="ja-JP" altLang="en-US" dirty="0">
                          <a:solidFill>
                            <a:srgbClr val="FF0000"/>
                          </a:solidFill>
                          <a:latin typeface="Meiryo UI" panose="020B0604030504040204" pitchFamily="50" charset="-128"/>
                          <a:ea typeface="Meiryo UI" panose="020B0604030504040204" pitchFamily="50" charset="-128"/>
                        </a:rPr>
                        <a:t>プロジェクト実施者</a:t>
                      </a:r>
                      <a:r>
                        <a:rPr kumimoji="1" lang="en-US" altLang="ja-JP" dirty="0">
                          <a:solidFill>
                            <a:srgbClr val="FF0000"/>
                          </a:solidFill>
                          <a:latin typeface="Meiryo UI" panose="020B0604030504040204" pitchFamily="50" charset="-128"/>
                          <a:ea typeface="Meiryo UI" panose="020B0604030504040204" pitchFamily="50" charset="-128"/>
                        </a:rPr>
                        <a:t>A</a:t>
                      </a:r>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r>
                        <a:rPr kumimoji="1" lang="ja-JP" altLang="en-US" dirty="0">
                          <a:solidFill>
                            <a:srgbClr val="FF0000"/>
                          </a:solidFill>
                          <a:latin typeface="Meiryo UI" panose="020B0604030504040204" pitchFamily="50" charset="-128"/>
                          <a:ea typeface="Meiryo UI" panose="020B0604030504040204" pitchFamily="50" charset="-128"/>
                        </a:rPr>
                        <a:t>実施主体（代表）</a:t>
                      </a: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1038456490"/>
                  </a:ext>
                </a:extLst>
              </a:tr>
              <a:tr h="370840">
                <a:tc>
                  <a:txBody>
                    <a:bodyPr/>
                    <a:lstStyle/>
                    <a:p>
                      <a:r>
                        <a:rPr kumimoji="1" lang="ja-JP" altLang="en-US" dirty="0">
                          <a:solidFill>
                            <a:srgbClr val="FF0000"/>
                          </a:solidFill>
                          <a:latin typeface="Meiryo UI" panose="020B0604030504040204" pitchFamily="50" charset="-128"/>
                          <a:ea typeface="Meiryo UI" panose="020B0604030504040204" pitchFamily="50" charset="-128"/>
                        </a:rPr>
                        <a:t>プロジェクト実施者</a:t>
                      </a:r>
                      <a:r>
                        <a:rPr kumimoji="1" lang="en-US" altLang="ja-JP" dirty="0">
                          <a:solidFill>
                            <a:srgbClr val="FF0000"/>
                          </a:solidFill>
                          <a:latin typeface="Meiryo UI" panose="020B0604030504040204" pitchFamily="50" charset="-128"/>
                          <a:ea typeface="Meiryo UI" panose="020B0604030504040204" pitchFamily="50" charset="-128"/>
                        </a:rPr>
                        <a:t>B</a:t>
                      </a:r>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2617878053"/>
                  </a:ext>
                </a:extLst>
              </a:tr>
              <a:tr h="370840">
                <a:tc>
                  <a:txBody>
                    <a:bodyPr/>
                    <a:lstStyle/>
                    <a:p>
                      <a:r>
                        <a:rPr kumimoji="1" lang="ja-JP" altLang="en-US" dirty="0">
                          <a:solidFill>
                            <a:srgbClr val="FF0000"/>
                          </a:solidFill>
                          <a:latin typeface="Meiryo UI" panose="020B0604030504040204" pitchFamily="50" charset="-128"/>
                          <a:ea typeface="Meiryo UI" panose="020B0604030504040204" pitchFamily="50" charset="-128"/>
                        </a:rPr>
                        <a:t>プロジェクト実施者</a:t>
                      </a:r>
                      <a:r>
                        <a:rPr kumimoji="1" lang="en-US" altLang="ja-JP" dirty="0">
                          <a:solidFill>
                            <a:srgbClr val="FF0000"/>
                          </a:solidFill>
                          <a:latin typeface="Meiryo UI" panose="020B0604030504040204" pitchFamily="50" charset="-128"/>
                          <a:ea typeface="Meiryo UI" panose="020B0604030504040204" pitchFamily="50" charset="-128"/>
                        </a:rPr>
                        <a:t>C</a:t>
                      </a:r>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2805353770"/>
                  </a:ext>
                </a:extLst>
              </a:tr>
            </a:tbl>
          </a:graphicData>
        </a:graphic>
      </p:graphicFrame>
      <p:graphicFrame>
        <p:nvGraphicFramePr>
          <p:cNvPr id="3" name="図表 2">
            <a:extLst>
              <a:ext uri="{FF2B5EF4-FFF2-40B4-BE49-F238E27FC236}">
                <a16:creationId xmlns:a16="http://schemas.microsoft.com/office/drawing/2014/main" id="{92492777-1CFE-408E-9C93-BA473B73FE82}"/>
              </a:ext>
            </a:extLst>
          </p:cNvPr>
          <p:cNvGraphicFramePr/>
          <p:nvPr>
            <p:extLst>
              <p:ext uri="{D42A27DB-BD31-4B8C-83A1-F6EECF244321}">
                <p14:modId xmlns:p14="http://schemas.microsoft.com/office/powerpoint/2010/main" val="3495321151"/>
              </p:ext>
            </p:extLst>
          </p:nvPr>
        </p:nvGraphicFramePr>
        <p:xfrm>
          <a:off x="872363" y="3119995"/>
          <a:ext cx="8313674" cy="2994620"/>
        </p:xfrm>
        <a:graphic>
          <a:graphicData uri="http://schemas.openxmlformats.org/drawingml/2006/diagram">
            <dgm:relIds xmlns:dgm="http://schemas.openxmlformats.org/drawingml/2006/diagram" xmlns:r="http://schemas.openxmlformats.org/officeDocument/2006/relationships" r:dm="rId3" r:lo="rId4" r:qs="rId5" r:cs="rId6"/>
          </a:graphicData>
        </a:graphic>
      </p:graphicFrame>
      <p:sp>
        <p:nvSpPr>
          <p:cNvPr id="9" name="タイトル 9">
            <a:extLst>
              <a:ext uri="{FF2B5EF4-FFF2-40B4-BE49-F238E27FC236}">
                <a16:creationId xmlns:a16="http://schemas.microsoft.com/office/drawing/2014/main" id="{FDCD27AD-BD2B-429E-A95B-962769E92377}"/>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４．具体性</a:t>
            </a:r>
          </a:p>
        </p:txBody>
      </p:sp>
    </p:spTree>
    <p:extLst>
      <p:ext uri="{BB962C8B-B14F-4D97-AF65-F5344CB8AC3E}">
        <p14:creationId xmlns:p14="http://schemas.microsoft.com/office/powerpoint/2010/main" val="285030489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9D230D4F-78B6-44C0-94DC-6E103A962342}"/>
              </a:ext>
            </a:extLst>
          </p:cNvPr>
          <p:cNvSpPr>
            <a:spLocks noGrp="1"/>
          </p:cNvSpPr>
          <p:nvPr>
            <p:ph type="sldNum" sz="quarter" idx="12"/>
          </p:nvPr>
        </p:nvSpPr>
        <p:spPr/>
        <p:txBody>
          <a:bodyPr/>
          <a:lstStyle/>
          <a:p>
            <a:pPr>
              <a:defRPr/>
            </a:pPr>
            <a:fld id="{96BA3565-E867-44AF-9D39-29D41BFB608A}" type="slidenum">
              <a:rPr lang="ja-JP" altLang="en-US" smtClean="0"/>
              <a:pPr>
                <a:defRPr/>
              </a:pPr>
              <a:t>8</a:t>
            </a:fld>
            <a:endParaRPr lang="ja-JP" altLang="en-US"/>
          </a:p>
        </p:txBody>
      </p:sp>
      <p:sp>
        <p:nvSpPr>
          <p:cNvPr id="7" name="コンテンツ プレースホルダー 2">
            <a:extLst>
              <a:ext uri="{FF2B5EF4-FFF2-40B4-BE49-F238E27FC236}">
                <a16:creationId xmlns:a16="http://schemas.microsoft.com/office/drawing/2014/main" id="{405EB6DC-696E-4BD6-80A3-3EC2B038DED3}"/>
              </a:ext>
            </a:extLst>
          </p:cNvPr>
          <p:cNvSpPr txBox="1">
            <a:spLocks/>
          </p:cNvSpPr>
          <p:nvPr/>
        </p:nvSpPr>
        <p:spPr bwMode="auto">
          <a:xfrm>
            <a:off x="269033" y="984387"/>
            <a:ext cx="9367934" cy="5370701"/>
          </a:xfrm>
          <a:prstGeom prst="rect">
            <a:avLst/>
          </a:prstGeom>
          <a:noFill/>
          <a:ln w="19050">
            <a:solidFill>
              <a:srgbClr val="000000"/>
            </a:solidFill>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spAutoFit/>
          </a:bodyPr>
          <a:lstStyle>
            <a:lvl1pPr marL="228600" indent="-228600" algn="l" rtl="0" fontAlgn="base">
              <a:lnSpc>
                <a:spcPct val="90000"/>
              </a:lnSpc>
              <a:spcBef>
                <a:spcPts val="1000"/>
              </a:spcBef>
              <a:spcAft>
                <a:spcPct val="0"/>
              </a:spcAft>
              <a:buFont typeface="Arial" panose="020B0604020202020204" pitchFamily="34" charset="0"/>
              <a:buChar char="•"/>
              <a:defRPr kumimoji="1" sz="2800" kern="1200">
                <a:solidFill>
                  <a:schemeClr val="tx1"/>
                </a:solidFill>
                <a:latin typeface="+mn-lt"/>
                <a:ea typeface="+mn-ea"/>
                <a:cs typeface="+mn-cs"/>
              </a:defRPr>
            </a:lvl1pPr>
            <a:lvl2pPr marL="685800" indent="-228600" algn="l" rtl="0" fontAlgn="base">
              <a:lnSpc>
                <a:spcPct val="90000"/>
              </a:lnSpc>
              <a:spcBef>
                <a:spcPts val="500"/>
              </a:spcBef>
              <a:spcAft>
                <a:spcPct val="0"/>
              </a:spcAft>
              <a:buFont typeface="Arial" panose="020B0604020202020204" pitchFamily="34" charset="0"/>
              <a:buChar char="•"/>
              <a:defRPr kumimoji="1" sz="2400" kern="1200">
                <a:solidFill>
                  <a:schemeClr val="tx1"/>
                </a:solidFill>
                <a:latin typeface="+mn-lt"/>
                <a:ea typeface="+mn-ea"/>
                <a:cs typeface="+mn-cs"/>
              </a:defRPr>
            </a:lvl2pPr>
            <a:lvl3pPr marL="1143000" indent="-228600" algn="l" rtl="0" fontAlgn="base">
              <a:lnSpc>
                <a:spcPct val="90000"/>
              </a:lnSpc>
              <a:spcBef>
                <a:spcPts val="500"/>
              </a:spcBef>
              <a:spcAft>
                <a:spcPct val="0"/>
              </a:spcAft>
              <a:buFont typeface="Arial" panose="020B0604020202020204" pitchFamily="34" charset="0"/>
              <a:buChar char="•"/>
              <a:defRPr kumimoji="1" sz="2000" kern="1200">
                <a:solidFill>
                  <a:schemeClr val="tx1"/>
                </a:solidFill>
                <a:latin typeface="+mn-lt"/>
                <a:ea typeface="+mn-ea"/>
                <a:cs typeface="+mn-cs"/>
              </a:defRPr>
            </a:lvl3pPr>
            <a:lvl4pPr marL="16002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4pPr>
            <a:lvl5pPr marL="2057400" indent="-228600" algn="l" rtl="0" fontAlgn="base">
              <a:lnSpc>
                <a:spcPct val="90000"/>
              </a:lnSpc>
              <a:spcBef>
                <a:spcPts val="500"/>
              </a:spcBef>
              <a:spcAft>
                <a:spcPct val="0"/>
              </a:spcAft>
              <a:buFont typeface="Arial" panose="020B0604020202020204" pitchFamily="34" charset="0"/>
              <a:buChar char="•"/>
              <a:defRPr kumimoji="1"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r>
              <a:rPr lang="ja-JP" altLang="en-US" sz="1800" dirty="0">
                <a:solidFill>
                  <a:srgbClr val="FF0000"/>
                </a:solidFill>
                <a:latin typeface="Meiryo UI" panose="020B0604030504040204" pitchFamily="50" charset="-128"/>
                <a:ea typeface="Meiryo UI" panose="020B0604030504040204" pitchFamily="50" charset="-128"/>
              </a:rPr>
              <a:t>プロジェクトの課題設定・企画、データ収集・加工・分析、サービス設計・開発、利活用促進、効果検証に関する工程計画を週次で記載してください（公募段階から準備を始める場合は、それを含む形で作成してください）。</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r>
              <a:rPr lang="ja-JP" altLang="en-US" sz="1800" dirty="0">
                <a:solidFill>
                  <a:srgbClr val="FF0000"/>
                </a:solidFill>
                <a:latin typeface="Meiryo UI" panose="020B0604030504040204" pitchFamily="50" charset="-128"/>
                <a:ea typeface="Meiryo UI" panose="020B0604030504040204" pitchFamily="50" charset="-128"/>
              </a:rPr>
              <a:t>　例）</a:t>
            </a: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a:p>
            <a:pPr marL="0" indent="0">
              <a:buNone/>
            </a:pPr>
            <a:endParaRPr lang="en-US" altLang="ja-JP" sz="1800" dirty="0">
              <a:solidFill>
                <a:srgbClr val="FF0000"/>
              </a:solidFill>
              <a:latin typeface="Meiryo UI" panose="020B0604030504040204" pitchFamily="50" charset="-128"/>
              <a:ea typeface="Meiryo UI" panose="020B0604030504040204" pitchFamily="50" charset="-128"/>
            </a:endParaRPr>
          </a:p>
        </p:txBody>
      </p:sp>
      <p:graphicFrame>
        <p:nvGraphicFramePr>
          <p:cNvPr id="8" name="表 7">
            <a:extLst>
              <a:ext uri="{FF2B5EF4-FFF2-40B4-BE49-F238E27FC236}">
                <a16:creationId xmlns:a16="http://schemas.microsoft.com/office/drawing/2014/main" id="{408D6E59-FCB3-44AE-B471-D93A3AC7F8D5}"/>
              </a:ext>
            </a:extLst>
          </p:cNvPr>
          <p:cNvGraphicFramePr>
            <a:graphicFrameLocks noGrp="1"/>
          </p:cNvGraphicFramePr>
          <p:nvPr>
            <p:extLst>
              <p:ext uri="{D42A27DB-BD31-4B8C-83A1-F6EECF244321}">
                <p14:modId xmlns:p14="http://schemas.microsoft.com/office/powerpoint/2010/main" val="2826141582"/>
              </p:ext>
            </p:extLst>
          </p:nvPr>
        </p:nvGraphicFramePr>
        <p:xfrm>
          <a:off x="439838" y="2213202"/>
          <a:ext cx="9115408" cy="2956560"/>
        </p:xfrm>
        <a:graphic>
          <a:graphicData uri="http://schemas.openxmlformats.org/drawingml/2006/table">
            <a:tbl>
              <a:tblPr firstRow="1" bandRow="1">
                <a:tableStyleId>{5940675A-B579-460E-94D1-54222C63F5DA}</a:tableStyleId>
              </a:tblPr>
              <a:tblGrid>
                <a:gridCol w="1785427">
                  <a:extLst>
                    <a:ext uri="{9D8B030D-6E8A-4147-A177-3AD203B41FA5}">
                      <a16:colId xmlns:a16="http://schemas.microsoft.com/office/drawing/2014/main" val="3083338089"/>
                    </a:ext>
                  </a:extLst>
                </a:gridCol>
                <a:gridCol w="412074">
                  <a:extLst>
                    <a:ext uri="{9D8B030D-6E8A-4147-A177-3AD203B41FA5}">
                      <a16:colId xmlns:a16="http://schemas.microsoft.com/office/drawing/2014/main" val="1965634617"/>
                    </a:ext>
                  </a:extLst>
                </a:gridCol>
                <a:gridCol w="412073">
                  <a:extLst>
                    <a:ext uri="{9D8B030D-6E8A-4147-A177-3AD203B41FA5}">
                      <a16:colId xmlns:a16="http://schemas.microsoft.com/office/drawing/2014/main" val="760885236"/>
                    </a:ext>
                  </a:extLst>
                </a:gridCol>
                <a:gridCol w="412074">
                  <a:extLst>
                    <a:ext uri="{9D8B030D-6E8A-4147-A177-3AD203B41FA5}">
                      <a16:colId xmlns:a16="http://schemas.microsoft.com/office/drawing/2014/main" val="1059119756"/>
                    </a:ext>
                  </a:extLst>
                </a:gridCol>
                <a:gridCol w="412073">
                  <a:extLst>
                    <a:ext uri="{9D8B030D-6E8A-4147-A177-3AD203B41FA5}">
                      <a16:colId xmlns:a16="http://schemas.microsoft.com/office/drawing/2014/main" val="888943726"/>
                    </a:ext>
                  </a:extLst>
                </a:gridCol>
                <a:gridCol w="412074">
                  <a:extLst>
                    <a:ext uri="{9D8B030D-6E8A-4147-A177-3AD203B41FA5}">
                      <a16:colId xmlns:a16="http://schemas.microsoft.com/office/drawing/2014/main" val="1286000250"/>
                    </a:ext>
                  </a:extLst>
                </a:gridCol>
                <a:gridCol w="412074">
                  <a:extLst>
                    <a:ext uri="{9D8B030D-6E8A-4147-A177-3AD203B41FA5}">
                      <a16:colId xmlns:a16="http://schemas.microsoft.com/office/drawing/2014/main" val="653060724"/>
                    </a:ext>
                  </a:extLst>
                </a:gridCol>
                <a:gridCol w="412073">
                  <a:extLst>
                    <a:ext uri="{9D8B030D-6E8A-4147-A177-3AD203B41FA5}">
                      <a16:colId xmlns:a16="http://schemas.microsoft.com/office/drawing/2014/main" val="748257769"/>
                    </a:ext>
                  </a:extLst>
                </a:gridCol>
                <a:gridCol w="412074">
                  <a:extLst>
                    <a:ext uri="{9D8B030D-6E8A-4147-A177-3AD203B41FA5}">
                      <a16:colId xmlns:a16="http://schemas.microsoft.com/office/drawing/2014/main" val="2858667735"/>
                    </a:ext>
                  </a:extLst>
                </a:gridCol>
                <a:gridCol w="412073">
                  <a:extLst>
                    <a:ext uri="{9D8B030D-6E8A-4147-A177-3AD203B41FA5}">
                      <a16:colId xmlns:a16="http://schemas.microsoft.com/office/drawing/2014/main" val="2287970205"/>
                    </a:ext>
                  </a:extLst>
                </a:gridCol>
                <a:gridCol w="412074">
                  <a:extLst>
                    <a:ext uri="{9D8B030D-6E8A-4147-A177-3AD203B41FA5}">
                      <a16:colId xmlns:a16="http://schemas.microsoft.com/office/drawing/2014/main" val="1439276568"/>
                    </a:ext>
                  </a:extLst>
                </a:gridCol>
                <a:gridCol w="516019">
                  <a:extLst>
                    <a:ext uri="{9D8B030D-6E8A-4147-A177-3AD203B41FA5}">
                      <a16:colId xmlns:a16="http://schemas.microsoft.com/office/drawing/2014/main" val="881481355"/>
                    </a:ext>
                  </a:extLst>
                </a:gridCol>
                <a:gridCol w="503124">
                  <a:extLst>
                    <a:ext uri="{9D8B030D-6E8A-4147-A177-3AD203B41FA5}">
                      <a16:colId xmlns:a16="http://schemas.microsoft.com/office/drawing/2014/main" val="2716570815"/>
                    </a:ext>
                  </a:extLst>
                </a:gridCol>
                <a:gridCol w="541808">
                  <a:extLst>
                    <a:ext uri="{9D8B030D-6E8A-4147-A177-3AD203B41FA5}">
                      <a16:colId xmlns:a16="http://schemas.microsoft.com/office/drawing/2014/main" val="3387788535"/>
                    </a:ext>
                  </a:extLst>
                </a:gridCol>
                <a:gridCol w="412073">
                  <a:extLst>
                    <a:ext uri="{9D8B030D-6E8A-4147-A177-3AD203B41FA5}">
                      <a16:colId xmlns:a16="http://schemas.microsoft.com/office/drawing/2014/main" val="64076664"/>
                    </a:ext>
                  </a:extLst>
                </a:gridCol>
                <a:gridCol w="412074">
                  <a:extLst>
                    <a:ext uri="{9D8B030D-6E8A-4147-A177-3AD203B41FA5}">
                      <a16:colId xmlns:a16="http://schemas.microsoft.com/office/drawing/2014/main" val="1452962823"/>
                    </a:ext>
                  </a:extLst>
                </a:gridCol>
                <a:gridCol w="412073">
                  <a:extLst>
                    <a:ext uri="{9D8B030D-6E8A-4147-A177-3AD203B41FA5}">
                      <a16:colId xmlns:a16="http://schemas.microsoft.com/office/drawing/2014/main" val="72014726"/>
                    </a:ext>
                  </a:extLst>
                </a:gridCol>
                <a:gridCol w="412074">
                  <a:extLst>
                    <a:ext uri="{9D8B030D-6E8A-4147-A177-3AD203B41FA5}">
                      <a16:colId xmlns:a16="http://schemas.microsoft.com/office/drawing/2014/main" val="2924415926"/>
                    </a:ext>
                  </a:extLst>
                </a:gridCol>
              </a:tblGrid>
              <a:tr h="0">
                <a:tc rowSpan="2">
                  <a:txBody>
                    <a:bodyPr/>
                    <a:lstStyle/>
                    <a:p>
                      <a:pPr algn="ctr"/>
                      <a:r>
                        <a:rPr kumimoji="1" lang="ja-JP" altLang="en-US" dirty="0">
                          <a:solidFill>
                            <a:srgbClr val="FF0000"/>
                          </a:solidFill>
                          <a:latin typeface="Meiryo UI" panose="020B0604030504040204" pitchFamily="50" charset="-128"/>
                          <a:ea typeface="Meiryo UI" panose="020B0604030504040204" pitchFamily="50" charset="-128"/>
                        </a:rPr>
                        <a:t>実施項目</a:t>
                      </a:r>
                    </a:p>
                  </a:txBody>
                  <a:tcPr/>
                </a:tc>
                <a:tc gridSpan="17">
                  <a:txBody>
                    <a:bodyPr/>
                    <a:lstStyle/>
                    <a:p>
                      <a:pPr algn="ctr"/>
                      <a:r>
                        <a:rPr lang="ja-JP" altLang="en-US" dirty="0">
                          <a:solidFill>
                            <a:srgbClr val="FF0000"/>
                          </a:solidFill>
                          <a:latin typeface="Meiryo UI" panose="020B0604030504040204" pitchFamily="50" charset="-128"/>
                          <a:ea typeface="Meiryo UI" panose="020B0604030504040204" pitchFamily="50" charset="-128"/>
                        </a:rPr>
                        <a:t>令和２年</a:t>
                      </a:r>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3352605"/>
                  </a:ext>
                </a:extLst>
              </a:tr>
              <a:tr h="0">
                <a:tc vMerge="1">
                  <a:txBody>
                    <a:bodyPr/>
                    <a:lstStyle/>
                    <a:p>
                      <a:endParaRPr kumimoji="1" lang="ja-JP" altLang="en-US" dirty="0">
                        <a:solidFill>
                          <a:srgbClr val="FF0000"/>
                        </a:solidFill>
                      </a:endParaRPr>
                    </a:p>
                  </a:txBody>
                  <a:tcPr/>
                </a:tc>
                <a:tc gridSpan="5">
                  <a:txBody>
                    <a:bodyPr/>
                    <a:lstStyle/>
                    <a:p>
                      <a:pPr algn="ctr"/>
                      <a:r>
                        <a:rPr lang="ja-JP" altLang="en-US" dirty="0">
                          <a:solidFill>
                            <a:srgbClr val="FF0000"/>
                          </a:solidFill>
                          <a:latin typeface="Meiryo UI" panose="020B0604030504040204" pitchFamily="50" charset="-128"/>
                          <a:ea typeface="Meiryo UI" panose="020B0604030504040204" pitchFamily="50" charset="-128"/>
                        </a:rPr>
                        <a:t>８</a:t>
                      </a:r>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a:r>
                        <a:rPr lang="ja-JP" altLang="en-US" dirty="0">
                          <a:solidFill>
                            <a:srgbClr val="FF0000"/>
                          </a:solidFill>
                          <a:latin typeface="Meiryo UI" panose="020B0604030504040204" pitchFamily="50" charset="-128"/>
                          <a:ea typeface="Meiryo UI" panose="020B0604030504040204" pitchFamily="50" charset="-128"/>
                        </a:rPr>
                        <a:t>９</a:t>
                      </a:r>
                      <a:endParaRPr kumimoji="1" lang="ja-JP" altLang="en-US" dirty="0"/>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a:r>
                        <a:rPr lang="ja-JP" altLang="en-US" dirty="0">
                          <a:solidFill>
                            <a:srgbClr val="FF0000"/>
                          </a:solidFill>
                          <a:latin typeface="Meiryo UI" panose="020B0604030504040204" pitchFamily="50" charset="-128"/>
                          <a:ea typeface="Meiryo UI" panose="020B0604030504040204" pitchFamily="50" charset="-128"/>
                        </a:rPr>
                        <a:t>１０</a:t>
                      </a:r>
                      <a:endParaRPr kumimoji="1" lang="ja-JP" altLang="en-US" dirty="0"/>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a:r>
                        <a:rPr lang="ja-JP" altLang="en-US" dirty="0">
                          <a:solidFill>
                            <a:srgbClr val="FF0000"/>
                          </a:solidFill>
                          <a:latin typeface="Meiryo UI" panose="020B0604030504040204" pitchFamily="50" charset="-128"/>
                          <a:ea typeface="Meiryo UI" panose="020B0604030504040204" pitchFamily="50" charset="-128"/>
                        </a:rPr>
                        <a:t>１１</a:t>
                      </a:r>
                      <a:endParaRPr kumimoji="1" lang="ja-JP" altLang="en-US" dirty="0"/>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1166724"/>
                  </a:ext>
                </a:extLst>
              </a:tr>
              <a:tr h="370840">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3</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10</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17</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24</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31</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7</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14</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21</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28</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5</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12</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19</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26</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2</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9</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16</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tc>
                  <a:txBody>
                    <a:bodyPr/>
                    <a:lstStyle/>
                    <a:p>
                      <a:pPr algn="ctr"/>
                      <a:r>
                        <a:rPr kumimoji="1" lang="en-US" altLang="ja-JP" sz="1400" dirty="0">
                          <a:solidFill>
                            <a:srgbClr val="FF0000"/>
                          </a:solidFill>
                          <a:latin typeface="Meiryo UI" panose="020B0604030504040204" pitchFamily="50" charset="-128"/>
                          <a:ea typeface="Meiryo UI" panose="020B0604030504040204" pitchFamily="50" charset="-128"/>
                        </a:rPr>
                        <a:t>23</a:t>
                      </a:r>
                      <a:endParaRPr kumimoji="1" lang="ja-JP" altLang="en-US" sz="1400" dirty="0">
                        <a:solidFill>
                          <a:srgbClr val="FF0000"/>
                        </a:solidFill>
                        <a:latin typeface="Meiryo UI" panose="020B0604030504040204" pitchFamily="50" charset="-128"/>
                        <a:ea typeface="Meiryo UI" panose="020B0604030504040204" pitchFamily="50" charset="-128"/>
                      </a:endParaRPr>
                    </a:p>
                  </a:txBody>
                  <a:tcPr/>
                </a:tc>
                <a:extLst>
                  <a:ext uri="{0D108BD9-81ED-4DB2-BD59-A6C34878D82A}">
                    <a16:rowId xmlns:a16="http://schemas.microsoft.com/office/drawing/2014/main" val="4264573125"/>
                  </a:ext>
                </a:extLst>
              </a:tr>
              <a:tr h="370840">
                <a:tc>
                  <a:txBody>
                    <a:bodyPr/>
                    <a:lstStyle/>
                    <a:p>
                      <a:r>
                        <a:rPr kumimoji="1" lang="en-US" altLang="ja-JP" dirty="0">
                          <a:solidFill>
                            <a:srgbClr val="FF0000"/>
                          </a:solidFill>
                          <a:latin typeface="Meiryo UI" panose="020B0604030504040204" pitchFamily="50" charset="-128"/>
                          <a:ea typeface="Meiryo UI" panose="020B0604030504040204" pitchFamily="50" charset="-128"/>
                        </a:rPr>
                        <a:t>1.</a:t>
                      </a:r>
                      <a:r>
                        <a:rPr kumimoji="1" lang="ja-JP" altLang="en-US" dirty="0">
                          <a:solidFill>
                            <a:srgbClr val="FF0000"/>
                          </a:solidFill>
                          <a:latin typeface="Meiryo UI" panose="020B0604030504040204" pitchFamily="50" charset="-128"/>
                          <a:ea typeface="Meiryo UI" panose="020B0604030504040204" pitchFamily="50" charset="-128"/>
                        </a:rPr>
                        <a:t>○○○○</a:t>
                      </a: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extLst>
                  <a:ext uri="{0D108BD9-81ED-4DB2-BD59-A6C34878D82A}">
                    <a16:rowId xmlns:a16="http://schemas.microsoft.com/office/drawing/2014/main" val="1038456490"/>
                  </a:ext>
                </a:extLst>
              </a:tr>
              <a:tr h="370840">
                <a:tc>
                  <a:txBody>
                    <a:bodyPr/>
                    <a:lstStyle/>
                    <a:p>
                      <a:r>
                        <a:rPr kumimoji="1" lang="ja-JP" altLang="en-US" dirty="0">
                          <a:solidFill>
                            <a:srgbClr val="FF0000"/>
                          </a:solidFill>
                          <a:latin typeface="Meiryo UI" panose="020B0604030504040204" pitchFamily="50" charset="-128"/>
                          <a:ea typeface="Meiryo UI" panose="020B0604030504040204" pitchFamily="50" charset="-128"/>
                        </a:rPr>
                        <a:t>　</a:t>
                      </a:r>
                      <a:r>
                        <a:rPr kumimoji="1" lang="en-US" altLang="ja-JP" dirty="0">
                          <a:solidFill>
                            <a:srgbClr val="FF0000"/>
                          </a:solidFill>
                          <a:latin typeface="Meiryo UI" panose="020B0604030504040204" pitchFamily="50" charset="-128"/>
                          <a:ea typeface="Meiryo UI" panose="020B0604030504040204" pitchFamily="50" charset="-128"/>
                        </a:rPr>
                        <a:t>1-1.</a:t>
                      </a:r>
                      <a:r>
                        <a:rPr kumimoji="1" lang="ja-JP" altLang="en-US" dirty="0">
                          <a:solidFill>
                            <a:srgbClr val="FF0000"/>
                          </a:solidFill>
                          <a:latin typeface="Meiryo UI" panose="020B0604030504040204" pitchFamily="50" charset="-128"/>
                          <a:ea typeface="Meiryo UI" panose="020B0604030504040204" pitchFamily="50" charset="-128"/>
                        </a:rPr>
                        <a:t>○○○○</a:t>
                      </a: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extLst>
                  <a:ext uri="{0D108BD9-81ED-4DB2-BD59-A6C34878D82A}">
                    <a16:rowId xmlns:a16="http://schemas.microsoft.com/office/drawing/2014/main" val="2617878053"/>
                  </a:ext>
                </a:extLst>
              </a:tr>
              <a:tr h="370840">
                <a:tc>
                  <a:txBody>
                    <a:bodyPr/>
                    <a:lstStyle/>
                    <a:p>
                      <a:r>
                        <a:rPr kumimoji="1" lang="ja-JP" altLang="en-US" dirty="0">
                          <a:solidFill>
                            <a:srgbClr val="FF0000"/>
                          </a:solidFill>
                          <a:latin typeface="Meiryo UI" panose="020B0604030504040204" pitchFamily="50" charset="-128"/>
                          <a:ea typeface="Meiryo UI" panose="020B0604030504040204" pitchFamily="50" charset="-128"/>
                        </a:rPr>
                        <a:t>　</a:t>
                      </a:r>
                      <a:r>
                        <a:rPr kumimoji="1" lang="en-US" altLang="ja-JP" dirty="0">
                          <a:solidFill>
                            <a:srgbClr val="FF0000"/>
                          </a:solidFill>
                          <a:latin typeface="Meiryo UI" panose="020B0604030504040204" pitchFamily="50" charset="-128"/>
                          <a:ea typeface="Meiryo UI" panose="020B0604030504040204" pitchFamily="50" charset="-128"/>
                        </a:rPr>
                        <a:t>1-2.</a:t>
                      </a:r>
                      <a:r>
                        <a:rPr kumimoji="1" lang="ja-JP" altLang="en-US" dirty="0">
                          <a:solidFill>
                            <a:srgbClr val="FF0000"/>
                          </a:solidFill>
                          <a:latin typeface="Meiryo UI" panose="020B0604030504040204" pitchFamily="50" charset="-128"/>
                          <a:ea typeface="Meiryo UI" panose="020B0604030504040204" pitchFamily="50" charset="-128"/>
                        </a:rPr>
                        <a:t>○○○○</a:t>
                      </a: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dirty="0"/>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extLst>
                  <a:ext uri="{0D108BD9-81ED-4DB2-BD59-A6C34878D82A}">
                    <a16:rowId xmlns:a16="http://schemas.microsoft.com/office/drawing/2014/main" val="2805353770"/>
                  </a:ext>
                </a:extLst>
              </a:tr>
              <a:tr h="370840">
                <a:tc>
                  <a:txBody>
                    <a:bodyPr/>
                    <a:lstStyle/>
                    <a:p>
                      <a:r>
                        <a:rPr kumimoji="1" lang="en-US" altLang="ja-JP" dirty="0">
                          <a:solidFill>
                            <a:srgbClr val="FF0000"/>
                          </a:solidFill>
                          <a:latin typeface="Meiryo UI" panose="020B0604030504040204" pitchFamily="50" charset="-128"/>
                          <a:ea typeface="Meiryo UI" panose="020B0604030504040204" pitchFamily="50" charset="-128"/>
                        </a:rPr>
                        <a:t>2.</a:t>
                      </a:r>
                      <a:r>
                        <a:rPr kumimoji="1" lang="ja-JP" altLang="en-US" dirty="0">
                          <a:solidFill>
                            <a:srgbClr val="FF0000"/>
                          </a:solidFill>
                          <a:latin typeface="Meiryo UI" panose="020B0604030504040204" pitchFamily="50" charset="-128"/>
                          <a:ea typeface="Meiryo UI" panose="020B0604030504040204" pitchFamily="50" charset="-128"/>
                        </a:rPr>
                        <a:t>○○○○</a:t>
                      </a: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dirty="0"/>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extLst>
                  <a:ext uri="{0D108BD9-81ED-4DB2-BD59-A6C34878D82A}">
                    <a16:rowId xmlns:a16="http://schemas.microsoft.com/office/drawing/2014/main" val="828458004"/>
                  </a:ext>
                </a:extLst>
              </a:tr>
              <a:tr h="370840">
                <a:tc>
                  <a:txBody>
                    <a:bodyPr/>
                    <a:lstStyle/>
                    <a:p>
                      <a:r>
                        <a:rPr kumimoji="1" lang="ja-JP" altLang="en-US" dirty="0">
                          <a:solidFill>
                            <a:srgbClr val="FF0000"/>
                          </a:solidFill>
                          <a:latin typeface="Meiryo UI" panose="020B0604030504040204" pitchFamily="50" charset="-128"/>
                          <a:ea typeface="Meiryo UI" panose="020B0604030504040204" pitchFamily="50" charset="-128"/>
                        </a:rPr>
                        <a:t>・・・</a:t>
                      </a: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solidFill>
                          <a:srgbClr val="FF0000"/>
                        </a:solidFill>
                        <a:latin typeface="Meiryo UI" panose="020B0604030504040204" pitchFamily="50" charset="-128"/>
                        <a:ea typeface="Meiryo UI" panose="020B0604030504040204" pitchFamily="50" charset="-128"/>
                      </a:endParaRPr>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tc>
                  <a:txBody>
                    <a:bodyPr/>
                    <a:lstStyle/>
                    <a:p>
                      <a:endParaRPr kumimoji="1" lang="ja-JP" altLang="en-US" dirty="0"/>
                    </a:p>
                  </a:txBody>
                  <a:tcPr/>
                </a:tc>
                <a:extLst>
                  <a:ext uri="{0D108BD9-81ED-4DB2-BD59-A6C34878D82A}">
                    <a16:rowId xmlns:a16="http://schemas.microsoft.com/office/drawing/2014/main" val="4139630395"/>
                  </a:ext>
                </a:extLst>
              </a:tr>
            </a:tbl>
          </a:graphicData>
        </a:graphic>
      </p:graphicFrame>
      <p:cxnSp>
        <p:nvCxnSpPr>
          <p:cNvPr id="3" name="直線矢印コネクタ 2">
            <a:extLst>
              <a:ext uri="{FF2B5EF4-FFF2-40B4-BE49-F238E27FC236}">
                <a16:creationId xmlns:a16="http://schemas.microsoft.com/office/drawing/2014/main" id="{60C9B027-C6FA-4991-A53C-A6D348095913}"/>
              </a:ext>
            </a:extLst>
          </p:cNvPr>
          <p:cNvCxnSpPr>
            <a:cxnSpLocks/>
          </p:cNvCxnSpPr>
          <p:nvPr/>
        </p:nvCxnSpPr>
        <p:spPr>
          <a:xfrm>
            <a:off x="2251815" y="3497214"/>
            <a:ext cx="990988" cy="0"/>
          </a:xfrm>
          <a:prstGeom prst="straightConnector1">
            <a:avLst/>
          </a:prstGeom>
          <a:ln>
            <a:solidFill>
              <a:srgbClr val="FF0000"/>
            </a:solidFill>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13" name="直線矢印コネクタ 12">
            <a:extLst>
              <a:ext uri="{FF2B5EF4-FFF2-40B4-BE49-F238E27FC236}">
                <a16:creationId xmlns:a16="http://schemas.microsoft.com/office/drawing/2014/main" id="{A87DC488-4786-4866-BB74-3234B78113EA}"/>
              </a:ext>
            </a:extLst>
          </p:cNvPr>
          <p:cNvCxnSpPr>
            <a:cxnSpLocks/>
          </p:cNvCxnSpPr>
          <p:nvPr/>
        </p:nvCxnSpPr>
        <p:spPr>
          <a:xfrm>
            <a:off x="2251815" y="3869907"/>
            <a:ext cx="1754155" cy="0"/>
          </a:xfrm>
          <a:prstGeom prst="straightConnector1">
            <a:avLst/>
          </a:prstGeom>
          <a:ln>
            <a:solidFill>
              <a:srgbClr val="FF0000"/>
            </a:solidFill>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14" name="直線矢印コネクタ 13">
            <a:extLst>
              <a:ext uri="{FF2B5EF4-FFF2-40B4-BE49-F238E27FC236}">
                <a16:creationId xmlns:a16="http://schemas.microsoft.com/office/drawing/2014/main" id="{0EF684A8-4D48-4E78-B203-0D78EBACA871}"/>
              </a:ext>
            </a:extLst>
          </p:cNvPr>
          <p:cNvCxnSpPr>
            <a:cxnSpLocks/>
          </p:cNvCxnSpPr>
          <p:nvPr/>
        </p:nvCxnSpPr>
        <p:spPr>
          <a:xfrm>
            <a:off x="3092331" y="4242600"/>
            <a:ext cx="2008352" cy="0"/>
          </a:xfrm>
          <a:prstGeom prst="straightConnector1">
            <a:avLst/>
          </a:prstGeom>
          <a:ln>
            <a:solidFill>
              <a:srgbClr val="FF0000"/>
            </a:solidFill>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15" name="直線矢印コネクタ 14">
            <a:extLst>
              <a:ext uri="{FF2B5EF4-FFF2-40B4-BE49-F238E27FC236}">
                <a16:creationId xmlns:a16="http://schemas.microsoft.com/office/drawing/2014/main" id="{04127393-EBFC-4AF9-9642-CE603EF75789}"/>
              </a:ext>
            </a:extLst>
          </p:cNvPr>
          <p:cNvCxnSpPr>
            <a:cxnSpLocks/>
          </p:cNvCxnSpPr>
          <p:nvPr/>
        </p:nvCxnSpPr>
        <p:spPr>
          <a:xfrm>
            <a:off x="4285402" y="4615293"/>
            <a:ext cx="1044525" cy="0"/>
          </a:xfrm>
          <a:prstGeom prst="straightConnector1">
            <a:avLst/>
          </a:prstGeom>
          <a:ln>
            <a:solidFill>
              <a:srgbClr val="FF0000"/>
            </a:solidFill>
            <a:headEnd type="triangle"/>
            <a:tailEnd type="triangle"/>
          </a:ln>
        </p:spPr>
        <p:style>
          <a:lnRef idx="1">
            <a:schemeClr val="accent1"/>
          </a:lnRef>
          <a:fillRef idx="0">
            <a:schemeClr val="accent1"/>
          </a:fillRef>
          <a:effectRef idx="0">
            <a:schemeClr val="accent1"/>
          </a:effectRef>
          <a:fontRef idx="minor">
            <a:schemeClr val="tx1"/>
          </a:fontRef>
        </p:style>
      </p:cxnSp>
      <p:sp>
        <p:nvSpPr>
          <p:cNvPr id="11" name="タイトル 9">
            <a:extLst>
              <a:ext uri="{FF2B5EF4-FFF2-40B4-BE49-F238E27FC236}">
                <a16:creationId xmlns:a16="http://schemas.microsoft.com/office/drawing/2014/main" id="{9814D398-D65C-4B56-890D-9140A2CBA4A1}"/>
              </a:ext>
            </a:extLst>
          </p:cNvPr>
          <p:cNvSpPr>
            <a:spLocks noGrp="1"/>
          </p:cNvSpPr>
          <p:nvPr>
            <p:ph type="title"/>
          </p:nvPr>
        </p:nvSpPr>
        <p:spPr>
          <a:xfrm>
            <a:off x="0" y="0"/>
            <a:ext cx="9906000" cy="56206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noAutofit/>
          </a:bodyPr>
          <a:lstStyle/>
          <a:p>
            <a:pPr algn="ctr"/>
            <a:r>
              <a:rPr lang="ja-JP" altLang="en-US" sz="2400" b="1" dirty="0">
                <a:latin typeface="Meiryo UI" panose="020B0604030504040204" pitchFamily="50" charset="-128"/>
                <a:ea typeface="Meiryo UI" panose="020B0604030504040204" pitchFamily="50" charset="-128"/>
              </a:rPr>
              <a:t>４．具体性</a:t>
            </a:r>
          </a:p>
        </p:txBody>
      </p:sp>
      <p:sp>
        <p:nvSpPr>
          <p:cNvPr id="12" name="コンテンツ プレースホルダー 2">
            <a:extLst>
              <a:ext uri="{FF2B5EF4-FFF2-40B4-BE49-F238E27FC236}">
                <a16:creationId xmlns:a16="http://schemas.microsoft.com/office/drawing/2014/main" id="{FADF5233-3B13-4B54-A2A8-230A7CD9C6DE}"/>
              </a:ext>
            </a:extLst>
          </p:cNvPr>
          <p:cNvSpPr>
            <a:spLocks noGrp="1"/>
          </p:cNvSpPr>
          <p:nvPr>
            <p:ph idx="1"/>
          </p:nvPr>
        </p:nvSpPr>
        <p:spPr>
          <a:xfrm>
            <a:off x="269033" y="639997"/>
            <a:ext cx="9367934" cy="341632"/>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spAutoFit/>
          </a:bodyPr>
          <a:lstStyle/>
          <a:p>
            <a:pPr marL="0" indent="0">
              <a:buNone/>
            </a:pPr>
            <a:r>
              <a:rPr lang="ja-JP" altLang="en-US" sz="1800" dirty="0">
                <a:latin typeface="Meiryo UI" panose="020B0604030504040204" pitchFamily="50" charset="-128"/>
                <a:ea typeface="Meiryo UI" panose="020B0604030504040204" pitchFamily="50" charset="-128"/>
              </a:rPr>
              <a:t>４－３．プロジェクトの実施スケジュール</a:t>
            </a:r>
          </a:p>
        </p:txBody>
      </p:sp>
    </p:spTree>
    <p:extLst>
      <p:ext uri="{BB962C8B-B14F-4D97-AF65-F5344CB8AC3E}">
        <p14:creationId xmlns:p14="http://schemas.microsoft.com/office/powerpoint/2010/main" val="1599133180"/>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1127</Words>
  <Application/>
  <PresentationFormat>A4 210 x 297 mm</PresentationFormat>
  <Paragraphs>318</Paragraphs>
  <Slides>15</Slides>
  <Notes>14</Notes>
  <HiddenSlides>0</HiddenSlides>
  <MMClips>0</MMClips>
  <ScaleCrop>false</ScaleCrop>
  <HeadingPairs>
    <vt:vector size="6" baseType="variant">
      <vt:variant>
        <vt:lpstr>使用されているフォント</vt:lpstr>
      </vt:variant>
      <vt:variant>
        <vt:i4>10</vt:i4>
      </vt:variant>
      <vt:variant>
        <vt:lpstr>テーマ</vt:lpstr>
      </vt:variant>
      <vt:variant>
        <vt:i4>1</vt:i4>
      </vt:variant>
      <vt:variant>
        <vt:lpstr>スライド タイトル</vt:lpstr>
      </vt:variant>
      <vt:variant>
        <vt:i4>15</vt:i4>
      </vt:variant>
    </vt:vector>
  </HeadingPairs>
  <TitlesOfParts>
    <vt:vector size="26" baseType="lpstr">
      <vt:lpstr>HGP創英角ｺﾞｼｯｸUB</vt:lpstr>
      <vt:lpstr>Meiryo UI</vt:lpstr>
      <vt:lpstr>ＭＳ Ｐゴシック</vt:lpstr>
      <vt:lpstr>游ゴシック</vt:lpstr>
      <vt:lpstr>游ゴシック Light</vt:lpstr>
      <vt:lpstr>Arial</vt:lpstr>
      <vt:lpstr>Calibri</vt:lpstr>
      <vt:lpstr>Calibri Light</vt:lpstr>
      <vt:lpstr>Times New Roman</vt:lpstr>
      <vt:lpstr>Wingdings</vt:lpstr>
      <vt:lpstr>Office テーマ</vt:lpstr>
      <vt:lpstr>PowerPoint プレゼンテーション</vt:lpstr>
      <vt:lpstr>企画提案者の情報</vt:lpstr>
      <vt:lpstr>項目一覧</vt:lpstr>
      <vt:lpstr>１．プロジェクト概要</vt:lpstr>
      <vt:lpstr>２．適合性</vt:lpstr>
      <vt:lpstr>３．有効性</vt:lpstr>
      <vt:lpstr>４．具体性</vt:lpstr>
      <vt:lpstr>４．具体性</vt:lpstr>
      <vt:lpstr>４．具体性</vt:lpstr>
      <vt:lpstr>５．実現性</vt:lpstr>
      <vt:lpstr>５．実現性</vt:lpstr>
      <vt:lpstr>６．安全性</vt:lpstr>
      <vt:lpstr>７．発展性</vt:lpstr>
      <vt:lpstr>７．発展性</vt:lpstr>
      <vt:lpstr>８．その他</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2020-06-19T13:47:38Z</dcterms:created>
  <dcterms:modified xsi:type="dcterms:W3CDTF">2020-06-23T01:34:01Z</dcterms:modified>
</cp:coreProperties>
</file>

<file path=docProps/thumbnail.jpeg>
</file>