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 autoCompressPictures="0">
  <p:sldMasterIdLst>
    <p:sldMasterId id="2147484665" r:id="rId1"/>
  </p:sldMasterIdLst>
  <p:notesMasterIdLst>
    <p:notesMasterId r:id="rId4"/>
  </p:notesMasterIdLst>
  <p:handoutMasterIdLst>
    <p:handoutMasterId r:id="rId5"/>
  </p:handoutMasterIdLst>
  <p:sldIdLst>
    <p:sldId id="2147374778" r:id="rId2"/>
    <p:sldId id="2147374777" r:id="rId3"/>
  </p:sldIdLst>
  <p:sldSz cx="12192000" cy="6858000"/>
  <p:notesSz cx="6807200" cy="9939338"/>
  <p:custDataLst>
    <p:tags r:id="rId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29768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859536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289304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719072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148840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578608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008376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438144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2" pos="3701" userDrawn="1">
          <p15:clr>
            <a:srgbClr val="A4A3A4"/>
          </p15:clr>
        </p15:guide>
        <p15:guide id="3" orient="horz" pos="218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CCECFF"/>
    <a:srgbClr val="FCF0CA"/>
    <a:srgbClr val="8BB0C5"/>
    <a:srgbClr val="990000"/>
    <a:srgbClr val="0097A9"/>
    <a:srgbClr val="86BC25"/>
    <a:srgbClr val="660033"/>
    <a:srgbClr val="FF7C80"/>
    <a:srgbClr val="BBF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2842E5-6AC5-4930-90EB-8C6E26DD958D}" v="7" dt="2026-01-26T08:22:53.3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テーマ スタイル 1 - アクセント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167" autoAdjust="0"/>
    <p:restoredTop sz="96353" autoAdjust="0"/>
  </p:normalViewPr>
  <p:slideViewPr>
    <p:cSldViewPr snapToGrid="0">
      <p:cViewPr varScale="1">
        <p:scale>
          <a:sx n="98" d="100"/>
          <a:sy n="98" d="100"/>
        </p:scale>
        <p:origin x="96" y="312"/>
      </p:cViewPr>
      <p:guideLst>
        <p:guide pos="3701"/>
        <p:guide orient="horz" pos="218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openxmlformats.org/officeDocument/2006/relationships/tableStyles" Target="tableStyles.xml"/><Relationship Id="rId5" Type="http://schemas.openxmlformats.org/officeDocument/2006/relationships/handoutMaster" Target="handoutMasters/handoutMaster1.xml"/><Relationship Id="rId15" Type="http://schemas.openxmlformats.org/officeDocument/2006/relationships/customXml" Target="../customXml/item2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Relationship Id="rId14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B2EC3375-25C1-4132-8356-F0254E04DDEC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372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BC64172F-6366-47B3-B3D8-F99B8E17CF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84794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AAE2C4BB-DD5D-4EF0-8811-528209874544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39" y="4783357"/>
            <a:ext cx="5446723" cy="3913364"/>
          </a:xfrm>
          <a:prstGeom prst="rect">
            <a:avLst/>
          </a:prstGeom>
        </p:spPr>
        <p:txBody>
          <a:bodyPr vert="horz" lIns="92236" tIns="46118" rIns="92236" bIns="4611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372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24DE13BB-FCB6-4491-A87D-1E9BA7500F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9852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3013"/>
            <a:ext cx="5959475" cy="33528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DE13BB-FCB6-4491-A87D-1E9BA7500F8E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189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（基本版） 中表紙_Semin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1191877" y="2124003"/>
            <a:ext cx="6371438" cy="667409"/>
          </a:xfrm>
          <a:prstGeom prst="rect">
            <a:avLst/>
          </a:prstGeom>
          <a:noFill/>
        </p:spPr>
        <p:txBody>
          <a:bodyPr wrap="none" lIns="72000" tIns="0" rIns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3446" b="1" baseline="0">
                <a:solidFill>
                  <a:schemeClr val="tx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ja-JP" altLang="en-US"/>
              <a:t>中表紙タイトル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altLang="en-GB"/>
          </a:p>
        </p:txBody>
      </p:sp>
    </p:spTree>
    <p:extLst>
      <p:ext uri="{BB962C8B-B14F-4D97-AF65-F5344CB8AC3E}">
        <p14:creationId xmlns:p14="http://schemas.microsoft.com/office/powerpoint/2010/main" val="605494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513231" y="136800"/>
            <a:ext cx="11166862" cy="432000"/>
          </a:xfrm>
          <a:prstGeom prst="rect">
            <a:avLst/>
          </a:prstGeom>
        </p:spPr>
        <p:txBody>
          <a:bodyPr wrap="none" lIns="0" tIns="0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462" b="1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en-US" altLang="ja-JP"/>
              <a:t>Header</a:t>
            </a:r>
            <a:r>
              <a:rPr kumimoji="1" lang="ja-JP" altLang="en-US"/>
              <a:t>を入力（スライドタイトル）</a:t>
            </a:r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513231" y="608882"/>
            <a:ext cx="11165538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5243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（基本版） タイトル_ ロゴ入り_Propo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 bwMode="gray">
          <a:xfrm>
            <a:off x="3105231" y="999000"/>
            <a:ext cx="5981538" cy="4860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アイコンをクリックして図を追加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513969" y="5040003"/>
            <a:ext cx="5582769" cy="615553"/>
          </a:xfrm>
        </p:spPr>
        <p:txBody>
          <a:bodyPr vert="horz" anchor="b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462" b="1" baseline="0">
                <a:solidFill>
                  <a:schemeClr val="tx1"/>
                </a:solidFill>
                <a:latin typeface="+mj-lt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ja-JP" altLang="en-US" noProof="0"/>
              <a:t>表紙タイトル</a:t>
            </a:r>
            <a:endParaRPr lang="en-US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13969" y="5652003"/>
            <a:ext cx="5582769" cy="49244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969">
                <a:solidFill>
                  <a:schemeClr val="tx1"/>
                </a:solidFill>
                <a:latin typeface="+mj-lt"/>
                <a:ea typeface="+mj-ea"/>
              </a:defRPr>
            </a:lvl1pPr>
            <a:lvl2pPr marL="609594" indent="0" algn="ctr">
              <a:buNone/>
              <a:defRPr sz="2667"/>
            </a:lvl2pPr>
            <a:lvl3pPr marL="1219186" indent="0" algn="ctr">
              <a:buNone/>
              <a:defRPr sz="2400"/>
            </a:lvl3pPr>
            <a:lvl4pPr marL="1828779" indent="0" algn="ctr">
              <a:buNone/>
              <a:defRPr sz="2133"/>
            </a:lvl4pPr>
            <a:lvl5pPr marL="2438371" indent="0" algn="ctr">
              <a:buNone/>
              <a:defRPr sz="2133"/>
            </a:lvl5pPr>
            <a:lvl6pPr marL="3047965" indent="0" algn="ctr">
              <a:buNone/>
              <a:defRPr sz="2133"/>
            </a:lvl6pPr>
            <a:lvl7pPr marL="3657559" indent="0" algn="ctr">
              <a:buNone/>
              <a:defRPr sz="2133"/>
            </a:lvl7pPr>
            <a:lvl8pPr marL="4267150" indent="0" algn="ctr">
              <a:buNone/>
              <a:defRPr sz="2133"/>
            </a:lvl8pPr>
            <a:lvl9pPr marL="4876743" indent="0" algn="ctr">
              <a:buNone/>
              <a:defRPr sz="2133"/>
            </a:lvl9pPr>
          </a:lstStyle>
          <a:p>
            <a:r>
              <a:rPr lang="ja-JP" altLang="en-US" noProof="0"/>
              <a:t>表紙サブタイトル</a:t>
            </a:r>
            <a:endParaRPr lang="en-US" noProof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513968" y="6285607"/>
            <a:ext cx="5582769" cy="337840"/>
          </a:xfrm>
          <a:prstGeom prst="rect">
            <a:avLst/>
          </a:prstGeom>
        </p:spPr>
        <p:txBody>
          <a:bodyPr wrap="square" lIns="0" anchor="b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723">
                <a:solidFill>
                  <a:schemeClr val="tx1"/>
                </a:solidFill>
                <a:latin typeface="+mj-lt"/>
                <a:ea typeface="+mj-ea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1643264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（基本版） コンテンツ両サイド_レベル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512610" y="1476000"/>
            <a:ext cx="5361231" cy="4824000"/>
          </a:xfrm>
          <a:prstGeom prst="rect">
            <a:avLst/>
          </a:prstGeom>
        </p:spPr>
        <p:txBody>
          <a:bodyPr/>
          <a:lstStyle>
            <a:lvl1pPr>
              <a:lnSpc>
                <a:spcPct val="110000"/>
              </a:lnSpc>
              <a:spcBef>
                <a:spcPts val="738"/>
              </a:spcBef>
              <a:buNone/>
              <a:defRPr sz="1477" baseline="0">
                <a:latin typeface="+mn-lt"/>
                <a:ea typeface="+mn-ea"/>
                <a:cs typeface="+mn-cs"/>
                <a:sym typeface="+mn-lt"/>
              </a:defRPr>
            </a:lvl1pPr>
            <a:lvl2pPr marL="221544" indent="-221544">
              <a:lnSpc>
                <a:spcPct val="110000"/>
              </a:lnSpc>
              <a:spcBef>
                <a:spcPts val="738"/>
              </a:spcBef>
              <a:buFont typeface="Wingdings" pitchFamily="2" charset="2"/>
              <a:buChar char="n"/>
              <a:defRPr sz="1477" baseline="0">
                <a:latin typeface="+mn-lt"/>
                <a:ea typeface="+mn-ea"/>
                <a:cs typeface="+mn-cs"/>
                <a:sym typeface="+mn-lt"/>
              </a:defRPr>
            </a:lvl2pPr>
            <a:lvl3pPr marL="443088" indent="-221544">
              <a:lnSpc>
                <a:spcPct val="110000"/>
              </a:lnSpc>
              <a:spcBef>
                <a:spcPts val="738"/>
              </a:spcBef>
              <a:buFont typeface="Wingdings" pitchFamily="2" charset="2"/>
              <a:buChar char="Ø"/>
              <a:defRPr sz="1477" baseline="0">
                <a:latin typeface="+mn-lt"/>
                <a:ea typeface="+mn-ea"/>
                <a:cs typeface="+mn-cs"/>
                <a:sym typeface="+mn-lt"/>
              </a:defRPr>
            </a:lvl3pPr>
            <a:lvl4pPr marL="620323" marR="0" indent="-177235" algn="l" defTabSz="1217277" rtl="0" eaLnBrk="1" fontAlgn="auto" latinLnBrk="0" hangingPunct="1">
              <a:lnSpc>
                <a:spcPct val="110000"/>
              </a:lnSpc>
              <a:spcBef>
                <a:spcPts val="738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477" baseline="0">
                <a:latin typeface="+mn-lt"/>
                <a:ea typeface="+mn-ea"/>
                <a:cs typeface="+mn-cs"/>
                <a:sym typeface="+mn-lt"/>
              </a:defRPr>
            </a:lvl4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  <p:sp>
        <p:nvSpPr>
          <p:cNvPr id="9" name="コンテンツ プレースホルダ 2"/>
          <p:cNvSpPr>
            <a:spLocks noGrp="1"/>
          </p:cNvSpPr>
          <p:nvPr>
            <p:ph idx="12"/>
          </p:nvPr>
        </p:nvSpPr>
        <p:spPr bwMode="gray">
          <a:xfrm>
            <a:off x="6316785" y="1476000"/>
            <a:ext cx="5361231" cy="4824000"/>
          </a:xfrm>
          <a:prstGeom prst="rect">
            <a:avLst/>
          </a:prstGeom>
        </p:spPr>
        <p:txBody>
          <a:bodyPr/>
          <a:lstStyle>
            <a:lvl1pPr>
              <a:lnSpc>
                <a:spcPct val="110000"/>
              </a:lnSpc>
              <a:spcBef>
                <a:spcPts val="738"/>
              </a:spcBef>
              <a:buNone/>
              <a:defRPr sz="1477" baseline="0">
                <a:latin typeface="+mn-lt"/>
                <a:ea typeface="+mn-ea"/>
                <a:cs typeface="+mn-cs"/>
                <a:sym typeface="+mn-lt"/>
              </a:defRPr>
            </a:lvl1pPr>
            <a:lvl2pPr marL="221544" indent="-221544">
              <a:lnSpc>
                <a:spcPct val="110000"/>
              </a:lnSpc>
              <a:spcBef>
                <a:spcPts val="738"/>
              </a:spcBef>
              <a:buFont typeface="Wingdings" pitchFamily="2" charset="2"/>
              <a:buChar char="n"/>
              <a:defRPr sz="1477" baseline="0">
                <a:latin typeface="+mn-lt"/>
                <a:ea typeface="+mn-ea"/>
                <a:cs typeface="+mn-cs"/>
                <a:sym typeface="+mn-lt"/>
              </a:defRPr>
            </a:lvl2pPr>
            <a:lvl3pPr marL="443088" indent="-221544">
              <a:lnSpc>
                <a:spcPct val="110000"/>
              </a:lnSpc>
              <a:spcBef>
                <a:spcPts val="738"/>
              </a:spcBef>
              <a:buFont typeface="Wingdings" pitchFamily="2" charset="2"/>
              <a:buChar char="Ø"/>
              <a:defRPr sz="1477" baseline="0">
                <a:latin typeface="+mn-lt"/>
                <a:ea typeface="+mn-ea"/>
                <a:cs typeface="+mn-cs"/>
                <a:sym typeface="+mn-lt"/>
              </a:defRPr>
            </a:lvl3pPr>
            <a:lvl4pPr marL="620323" indent="-177235">
              <a:lnSpc>
                <a:spcPct val="110000"/>
              </a:lnSpc>
              <a:spcBef>
                <a:spcPts val="738"/>
              </a:spcBef>
              <a:buFont typeface="Arial" pitchFamily="34" charset="0"/>
              <a:buChar char="•"/>
              <a:defRPr sz="1477" baseline="0">
                <a:latin typeface="+mn-lt"/>
                <a:ea typeface="+mn-ea"/>
                <a:cs typeface="+mn-cs"/>
                <a:sym typeface="+mn-lt"/>
              </a:defRPr>
            </a:lvl4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3"/>
          </p:nvPr>
        </p:nvSpPr>
        <p:spPr bwMode="gray"/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A3EB1B23-9AF8-425B-BAD7-B9FA00F18833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1" name="フッター プレースホルダ 10"/>
          <p:cNvSpPr>
            <a:spLocks noGrp="1"/>
          </p:cNvSpPr>
          <p:nvPr>
            <p:ph type="ftr" sz="quarter" idx="14"/>
          </p:nvPr>
        </p:nvSpPr>
        <p:spPr bwMode="gray">
          <a:xfrm>
            <a:off x="868432" y="6588000"/>
            <a:ext cx="5006769" cy="169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ja-JP" altLang="en-US"/>
              <a:t>東京都職員共済組合様向け　ＤＸ推進基本方針等の作成支援</a:t>
            </a:r>
            <a:endParaRPr lang="en-GB" altLang="en-GB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512610" y="1008000"/>
            <a:ext cx="5361231" cy="468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969" b="1" baseline="0">
                <a:solidFill>
                  <a:schemeClr val="accent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en-US" altLang="ja-JP"/>
              <a:t>Header</a:t>
            </a:r>
            <a:r>
              <a:rPr kumimoji="1" lang="ja-JP" altLang="en-US"/>
              <a:t>を入力（スライドタイトル）</a:t>
            </a:r>
          </a:p>
        </p:txBody>
      </p:sp>
      <p:sp>
        <p:nvSpPr>
          <p:cNvPr id="13" name="テキスト プレースホルダー 2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6316785" y="1008000"/>
            <a:ext cx="5361231" cy="468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969" b="1" baseline="0">
                <a:solidFill>
                  <a:schemeClr val="accent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en-US" altLang="ja-JP"/>
              <a:t>Header</a:t>
            </a:r>
            <a:r>
              <a:rPr kumimoji="1" lang="ja-JP" altLang="en-US"/>
              <a:t>を入力（スライドタイトル）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 bwMode="gray"/>
        <p:txBody>
          <a:bodyPr vert="horz"/>
          <a:lstStyle>
            <a:lvl1pPr>
              <a:defRPr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ja-JP" altLang="en-US"/>
              <a:t>キーメッセージを入力（本スライドで一番伝えたいこと＜名詞止め・体言止め不可＞）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1665193"/>
      </p:ext>
    </p:extLst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（基本版） タイトルのみ_社内資料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社内資料用</a:t>
            </a:r>
            <a:endParaRPr lang="en-GB" altLang="en-GB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513232" y="1016000"/>
            <a:ext cx="5361231" cy="432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723" b="1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r>
              <a:rPr kumimoji="1" lang="ja-JP" altLang="en-US" dirty="0"/>
              <a:t>を入力（スライドタイトル）</a:t>
            </a:r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sz="half" idx="16"/>
          </p:nvPr>
        </p:nvSpPr>
        <p:spPr bwMode="gray"/>
        <p:txBody>
          <a:bodyPr/>
          <a:lstStyle/>
          <a:p>
            <a:r>
              <a:rPr kumimoji="1" lang="en-US" altLang="ja-JP"/>
              <a:t>&lt; Confidential &gt;</a:t>
            </a:r>
            <a:endParaRPr kumimoji="1" lang="ja-JP" altLang="en-US" dirty="0"/>
          </a:p>
        </p:txBody>
      </p:sp>
      <p:sp>
        <p:nvSpPr>
          <p:cNvPr id="5" name="タイトル 4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293881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（基本版） 白紙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89958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16" userDrawn="1">
          <p15:clr>
            <a:srgbClr val="FBAE40"/>
          </p15:clr>
        </p15:guide>
        <p15:guide id="2" pos="735" userDrawn="1">
          <p15:clr>
            <a:srgbClr val="FBAE40"/>
          </p15:clr>
        </p15:guide>
        <p15:guide id="4" pos="5118" userDrawn="1">
          <p15:clr>
            <a:srgbClr val="FBAE40"/>
          </p15:clr>
        </p15:guide>
        <p15:guide id="5" orient="horz" pos="43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513231" y="136800"/>
            <a:ext cx="11165538" cy="65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ja-JP" altLang="en-US" noProof="0"/>
              <a:t>キーメッセージを入力（本スライドで一番伝えたいこと＜名詞止め・体言止め不可＞）</a:t>
            </a:r>
            <a:endParaRPr lang="en-US" noProof="0"/>
          </a:p>
        </p:txBody>
      </p:sp>
      <p:sp>
        <p:nvSpPr>
          <p:cNvPr id="8" name="フッター プレースホルダ 8"/>
          <p:cNvSpPr>
            <a:spLocks noGrp="1"/>
          </p:cNvSpPr>
          <p:nvPr>
            <p:ph type="ftr" sz="quarter" idx="3"/>
          </p:nvPr>
        </p:nvSpPr>
        <p:spPr bwMode="gray">
          <a:xfrm>
            <a:off x="868432" y="6588000"/>
            <a:ext cx="5006769" cy="1692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108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1" lang="en-GB" altLang="en-GB"/>
          </a:p>
        </p:txBody>
      </p:sp>
      <p:sp>
        <p:nvSpPr>
          <p:cNvPr id="9" name="スライド番号プレースホルダ 9"/>
          <p:cNvSpPr>
            <a:spLocks noGrp="1"/>
          </p:cNvSpPr>
          <p:nvPr>
            <p:ph type="sldNum" sz="quarter" idx="4"/>
          </p:nvPr>
        </p:nvSpPr>
        <p:spPr bwMode="gray">
          <a:xfrm>
            <a:off x="11457231" y="6588000"/>
            <a:ext cx="221538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477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/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 bwMode="gray">
          <a:xfrm>
            <a:off x="513232" y="1476000"/>
            <a:ext cx="5361231" cy="4824000"/>
          </a:xfrm>
          <a:prstGeom prst="rect">
            <a:avLst/>
          </a:prstGeom>
        </p:spPr>
        <p:txBody>
          <a:bodyPr vert="horz" lIns="72000" tIns="72000" rIns="0" bIns="0" rtlCol="0">
            <a:no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1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F661244-47BE-0790-556E-63DA767D9EDF}"/>
              </a:ext>
            </a:extLst>
          </p:cNvPr>
          <p:cNvSpPr/>
          <p:nvPr userDrawn="1"/>
        </p:nvSpPr>
        <p:spPr bwMode="gray">
          <a:xfrm>
            <a:off x="11512057" y="6586706"/>
            <a:ext cx="166712" cy="17049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0" tIns="0" rIns="0" bIns="0" rtlCol="0" anchor="b" anchorCtr="0">
            <a:spAutoFit/>
          </a:bodyPr>
          <a:lstStyle/>
          <a:p>
            <a:pPr marL="0" marR="0" lvl="0" indent="0" algn="r" defTabSz="112544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5FCFE5-FE56-4EF1-80A8-07776887C2A1}" type="slidenum">
              <a:rPr kumimoji="1" lang="ja-JP" altLang="en-US" sz="1108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Yu Gothic UI"/>
                <a:cs typeface="Arial" charset="0"/>
              </a:rPr>
              <a:pPr marL="0" marR="0" lvl="0" indent="0" algn="r" defTabSz="112544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108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Yu Gothic U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2093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66" r:id="rId1"/>
    <p:sldLayoutId id="2147484663" r:id="rId2"/>
    <p:sldLayoutId id="2147484660" r:id="rId3"/>
    <p:sldLayoutId id="2147484669" r:id="rId4"/>
    <p:sldLayoutId id="2147484670" r:id="rId5"/>
    <p:sldLayoutId id="2147484671" r:id="rId6"/>
  </p:sldLayoutIdLst>
  <p:hf sldNum="0" hdr="0" ftr="0" dt="0"/>
  <p:txStyles>
    <p:titleStyle>
      <a:lvl1pPr algn="l" defTabSz="1219186" rtl="0" eaLnBrk="1" latinLnBrk="0" hangingPunct="1">
        <a:spcBef>
          <a:spcPct val="0"/>
        </a:spcBef>
        <a:buNone/>
        <a:defRPr kumimoji="1" sz="2462" b="1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0" algn="l" defTabSz="1219186" rtl="0" eaLnBrk="1" fontAlgn="auto" latinLnBrk="0" hangingPunct="1">
        <a:lnSpc>
          <a:spcPct val="100000"/>
        </a:lnSpc>
        <a:spcBef>
          <a:spcPts val="738"/>
        </a:spcBef>
        <a:spcAft>
          <a:spcPts val="0"/>
        </a:spcAft>
        <a:buClrTx/>
        <a:buSzPct val="100000"/>
        <a:buFont typeface="Arial" panose="020B0604020202020204" pitchFamily="34" charset="0"/>
        <a:buNone/>
        <a:tabLst/>
        <a:defRPr kumimoji="1" sz="1969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283576" marR="0" indent="-283576" algn="l" defTabSz="1219186" rtl="0" eaLnBrk="1" fontAlgn="auto" latinLnBrk="0" hangingPunct="1">
        <a:lnSpc>
          <a:spcPct val="100000"/>
        </a:lnSpc>
        <a:spcBef>
          <a:spcPts val="738"/>
        </a:spcBef>
        <a:spcAft>
          <a:spcPts val="0"/>
        </a:spcAft>
        <a:buClrTx/>
        <a:buSzPct val="100000"/>
        <a:buFont typeface="Wingdings" panose="05000000000000000000" pitchFamily="2" charset="2"/>
        <a:buChar char="n"/>
        <a:tabLst/>
        <a:defRPr kumimoji="1" lang="en-US" sz="1969" b="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566630" marR="0" indent="-283315" algn="l" defTabSz="1219186" rtl="0" eaLnBrk="1" fontAlgn="auto" latinLnBrk="0" hangingPunct="1">
        <a:lnSpc>
          <a:spcPct val="100000"/>
        </a:lnSpc>
        <a:spcBef>
          <a:spcPts val="369"/>
        </a:spcBef>
        <a:spcAft>
          <a:spcPts val="0"/>
        </a:spcAft>
        <a:buClrTx/>
        <a:buSzPct val="100000"/>
        <a:buFont typeface="Wingdings" panose="05000000000000000000" pitchFamily="2" charset="2"/>
        <a:buChar char="Ø"/>
        <a:tabLst/>
        <a:defRPr kumimoji="1" lang="en-US" sz="1969" b="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850729" marR="0" indent="-283576" algn="l" defTabSz="1219186" rtl="0" eaLnBrk="1" fontAlgn="auto" latinLnBrk="0" hangingPunct="1">
        <a:lnSpc>
          <a:spcPct val="100000"/>
        </a:lnSpc>
        <a:spcBef>
          <a:spcPts val="246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lang="en-US" sz="1969" b="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710392" indent="-235197" algn="l" defTabSz="1064672" rtl="0" eaLnBrk="1" latinLnBrk="0" hangingPunct="1">
        <a:spcBef>
          <a:spcPts val="0"/>
        </a:spcBef>
        <a:spcAft>
          <a:spcPts val="1333"/>
        </a:spcAft>
        <a:buClrTx/>
        <a:buSzPct val="100000"/>
        <a:buFont typeface="Verdana" panose="020B0604030504040204" pitchFamily="34" charset="0"/>
        <a:buChar char="−"/>
        <a:tabLst/>
        <a:defRPr kumimoji="1" lang="en-US" sz="1467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710392" indent="-235197" algn="l" defTabSz="1219186" rtl="0" eaLnBrk="1" latinLnBrk="0" hangingPunct="1">
        <a:spcBef>
          <a:spcPts val="0"/>
        </a:spcBef>
        <a:spcAft>
          <a:spcPts val="1333"/>
        </a:spcAft>
        <a:buFont typeface="Verdana" panose="020B0604030504040204" pitchFamily="34" charset="0"/>
        <a:buChar char="−"/>
        <a:defRPr kumimoji="1" sz="16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710392" indent="-235197" algn="l" defTabSz="1219186" rtl="0" eaLnBrk="1" latinLnBrk="0" hangingPunct="1">
        <a:spcBef>
          <a:spcPts val="0"/>
        </a:spcBef>
        <a:spcAft>
          <a:spcPts val="1333"/>
        </a:spcAft>
        <a:buFont typeface="Verdana" panose="020B0604030504040204" pitchFamily="34" charset="0"/>
        <a:buChar char="−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710392" indent="-235197" algn="l" defTabSz="1219186" rtl="0" eaLnBrk="1" latinLnBrk="0" hangingPunct="1">
        <a:spcBef>
          <a:spcPts val="0"/>
        </a:spcBef>
        <a:spcAft>
          <a:spcPts val="1333"/>
        </a:spcAft>
        <a:buFont typeface="Verdana" panose="020B0604030504040204" pitchFamily="34" charset="0"/>
        <a:buChar char="−"/>
        <a:defRPr kumimoji="1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710392" indent="-235197" algn="l" defTabSz="1219186" rtl="0" eaLnBrk="1" latinLnBrk="0" hangingPunct="1">
        <a:spcBef>
          <a:spcPts val="0"/>
        </a:spcBef>
        <a:spcAft>
          <a:spcPts val="1333"/>
        </a:spcAft>
        <a:buFont typeface="Verdana" panose="020B0604030504040204" pitchFamily="34" charset="0"/>
        <a:buChar char="−"/>
        <a:defRPr kumimoji="1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86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94" algn="l" defTabSz="1219186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86" algn="l" defTabSz="1219186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79" algn="l" defTabSz="1219186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71" algn="l" defTabSz="1219186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65" algn="l" defTabSz="1219186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59" algn="l" defTabSz="1219186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150" algn="l" defTabSz="1219186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743" algn="l" defTabSz="1219186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3840" userDrawn="1">
          <p15:clr>
            <a:srgbClr val="A4A3A4"/>
          </p15:clr>
        </p15:guide>
        <p15:guide id="1" orient="horz" pos="96" userDrawn="1">
          <p15:clr>
            <a:srgbClr val="A4A3A4"/>
          </p15:clr>
        </p15:guide>
        <p15:guide id="2" pos="3701" userDrawn="1">
          <p15:clr>
            <a:srgbClr val="A4A3A4"/>
          </p15:clr>
        </p15:guide>
        <p15:guide id="3" pos="3979" userDrawn="1">
          <p15:clr>
            <a:srgbClr val="A4A3A4"/>
          </p15:clr>
        </p15:guide>
        <p15:guide id="4" pos="7358" userDrawn="1">
          <p15:clr>
            <a:srgbClr val="A4A3A4"/>
          </p15:clr>
        </p15:guide>
        <p15:guide id="5" pos="32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orient="horz" pos="709" userDrawn="1">
          <p15:clr>
            <a:srgbClr val="A4A3A4"/>
          </p15:clr>
        </p15:guide>
        <p15:guide id="9" orient="horz" pos="3974" userDrawn="1">
          <p15:clr>
            <a:srgbClr val="A4A3A4"/>
          </p15:clr>
        </p15:guide>
        <p15:guide id="11" orient="horz" pos="4269" userDrawn="1">
          <p15:clr>
            <a:srgbClr val="A4A3A4"/>
          </p15:clr>
        </p15:guide>
        <p15:guide id="12" orient="horz" pos="4110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D5BA7B-5E6C-6B19-932D-E2B3A21FB5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17617BF4-C3A0-99D8-18FB-8E83352D3A68}"/>
              </a:ext>
            </a:extLst>
          </p:cNvPr>
          <p:cNvSpPr/>
          <p:nvPr/>
        </p:nvSpPr>
        <p:spPr bwMode="gray">
          <a:xfrm>
            <a:off x="7751961" y="2207857"/>
            <a:ext cx="4171904" cy="345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 algn="ctr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1477" b="1">
                <a:solidFill>
                  <a:schemeClr val="bg1"/>
                </a:solidFill>
              </a:rPr>
              <a:t>原因仮説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9D11EB79-25EA-0B5A-C58D-B54D9946032B}"/>
              </a:ext>
            </a:extLst>
          </p:cNvPr>
          <p:cNvSpPr/>
          <p:nvPr/>
        </p:nvSpPr>
        <p:spPr bwMode="gray">
          <a:xfrm>
            <a:off x="8199451" y="2558077"/>
            <a:ext cx="3724414" cy="134467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990588"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1231" dirty="0">
              <a:solidFill>
                <a:srgbClr val="000000"/>
              </a:solidFill>
              <a:latin typeface="+mn-ea"/>
              <a:cs typeface="+mn-cs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39EE59D6-DD61-1147-2705-DEFDFAD7B3FC}"/>
              </a:ext>
            </a:extLst>
          </p:cNvPr>
          <p:cNvSpPr/>
          <p:nvPr/>
        </p:nvSpPr>
        <p:spPr bwMode="gray">
          <a:xfrm>
            <a:off x="8199451" y="3905908"/>
            <a:ext cx="3724414" cy="134467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990588"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231" kern="0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A8DE31B1-9F36-3CF2-40C8-C060216CD8B7}"/>
              </a:ext>
            </a:extLst>
          </p:cNvPr>
          <p:cNvSpPr/>
          <p:nvPr/>
        </p:nvSpPr>
        <p:spPr bwMode="gray">
          <a:xfrm>
            <a:off x="8199451" y="5249804"/>
            <a:ext cx="3724414" cy="134467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990588"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1231" kern="0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29BE8D2E-0176-A5BC-1517-4B2074648263}"/>
              </a:ext>
            </a:extLst>
          </p:cNvPr>
          <p:cNvSpPr/>
          <p:nvPr/>
        </p:nvSpPr>
        <p:spPr bwMode="gray">
          <a:xfrm>
            <a:off x="7749453" y="2558077"/>
            <a:ext cx="450000" cy="1344672"/>
          </a:xfrm>
          <a:prstGeom prst="rect">
            <a:avLst/>
          </a:prstGeom>
          <a:solidFill>
            <a:schemeClr val="tx2"/>
          </a:solidFill>
          <a:ln w="12700" algn="ctr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en-US" altLang="ja-JP" sz="2000" kern="0">
                <a:solidFill>
                  <a:schemeClr val="bg1"/>
                </a:solidFill>
                <a:latin typeface="Bahnschrift" panose="020B0502040204020203" pitchFamily="34" charset="0"/>
              </a:rPr>
              <a:t>1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3B51C545-0552-0EDE-4FBA-107E93BFCA31}"/>
              </a:ext>
            </a:extLst>
          </p:cNvPr>
          <p:cNvSpPr/>
          <p:nvPr/>
        </p:nvSpPr>
        <p:spPr bwMode="gray">
          <a:xfrm>
            <a:off x="7749453" y="3905908"/>
            <a:ext cx="450000" cy="1344672"/>
          </a:xfrm>
          <a:prstGeom prst="rect">
            <a:avLst/>
          </a:prstGeom>
          <a:solidFill>
            <a:schemeClr val="tx2"/>
          </a:solidFill>
          <a:ln w="12700" algn="ctr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en-US" altLang="ja-JP" sz="2000" kern="0">
                <a:solidFill>
                  <a:schemeClr val="bg1"/>
                </a:solidFill>
                <a:latin typeface="Bahnschrift" panose="020B0502040204020203" pitchFamily="34" charset="0"/>
              </a:rPr>
              <a:t>2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B55CD527-A29C-BCC9-4691-B485771C4BBC}"/>
              </a:ext>
            </a:extLst>
          </p:cNvPr>
          <p:cNvSpPr/>
          <p:nvPr/>
        </p:nvSpPr>
        <p:spPr bwMode="gray">
          <a:xfrm>
            <a:off x="7749453" y="5249804"/>
            <a:ext cx="450000" cy="1344672"/>
          </a:xfrm>
          <a:prstGeom prst="rect">
            <a:avLst/>
          </a:prstGeom>
          <a:solidFill>
            <a:schemeClr val="tx2"/>
          </a:solidFill>
          <a:ln w="12700" algn="ctr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en-US" altLang="ja-JP" sz="2000" kern="0">
                <a:solidFill>
                  <a:schemeClr val="bg1"/>
                </a:solidFill>
                <a:latin typeface="Bahnschrift" panose="020B0502040204020203" pitchFamily="34" charset="0"/>
              </a:rPr>
              <a:t>3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3CAC658-A9C7-92D1-BD93-37A8E950EAE2}"/>
              </a:ext>
            </a:extLst>
          </p:cNvPr>
          <p:cNvSpPr/>
          <p:nvPr/>
        </p:nvSpPr>
        <p:spPr bwMode="gray">
          <a:xfrm>
            <a:off x="261970" y="2207857"/>
            <a:ext cx="3132000" cy="345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 algn="ctr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88" fontAlgn="auto">
              <a:spcBef>
                <a:spcPts val="0"/>
              </a:spcBef>
              <a:spcAft>
                <a:spcPts val="0"/>
              </a:spcAft>
              <a:buSzPct val="100000"/>
            </a:pPr>
            <a:r>
              <a:rPr kumimoji="1" lang="ja-JP" altLang="en-US" sz="1477" b="1" dirty="0">
                <a:solidFill>
                  <a:schemeClr val="bg1"/>
                </a:solidFill>
              </a:rPr>
              <a:t>あるべき姿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B8860C9F-ACB2-18C3-C4B1-7E229019D876}"/>
              </a:ext>
            </a:extLst>
          </p:cNvPr>
          <p:cNvSpPr/>
          <p:nvPr/>
        </p:nvSpPr>
        <p:spPr bwMode="gray">
          <a:xfrm>
            <a:off x="261970" y="2549841"/>
            <a:ext cx="3132000" cy="137320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93664" defTabSz="990588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defRPr/>
            </a:pPr>
            <a:endParaRPr kumimoji="1" lang="en-US" altLang="ja-JP" sz="1231" kern="0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7990E0E-7772-3522-4568-134CE5F7CF14}"/>
              </a:ext>
            </a:extLst>
          </p:cNvPr>
          <p:cNvSpPr/>
          <p:nvPr/>
        </p:nvSpPr>
        <p:spPr bwMode="gray">
          <a:xfrm>
            <a:off x="263524" y="821224"/>
            <a:ext cx="1591200" cy="124438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 algn="ctr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88" fontAlgn="auto">
              <a:spcBef>
                <a:spcPts val="0"/>
              </a:spcBef>
              <a:spcAft>
                <a:spcPts val="0"/>
              </a:spcAft>
              <a:buSzPct val="100000"/>
            </a:pPr>
            <a:r>
              <a:rPr kumimoji="1" lang="ja-JP" altLang="en-US" sz="1477" b="1" dirty="0">
                <a:solidFill>
                  <a:schemeClr val="bg1"/>
                </a:solidFill>
                <a:latin typeface="+mn-ea"/>
              </a:rPr>
              <a:t>取組の背景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B1C559B-5EF9-5818-9AAC-1576E0A2C82C}"/>
              </a:ext>
            </a:extLst>
          </p:cNvPr>
          <p:cNvSpPr/>
          <p:nvPr/>
        </p:nvSpPr>
        <p:spPr bwMode="gray">
          <a:xfrm>
            <a:off x="1851337" y="821224"/>
            <a:ext cx="10058566" cy="1244384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93664" defTabSz="990588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endParaRPr kumimoji="1" lang="en-US" altLang="ja-JP" sz="1231" dirty="0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A717C93-6DE4-7273-AC58-DDF78872269E}"/>
              </a:ext>
            </a:extLst>
          </p:cNvPr>
          <p:cNvSpPr/>
          <p:nvPr/>
        </p:nvSpPr>
        <p:spPr bwMode="gray">
          <a:xfrm>
            <a:off x="0" y="4"/>
            <a:ext cx="12201625" cy="333375"/>
          </a:xfrm>
          <a:prstGeom prst="rect">
            <a:avLst/>
          </a:prstGeom>
          <a:solidFill>
            <a:schemeClr val="accent4"/>
          </a:solidFill>
          <a:ln w="1270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88" fontAlgn="auto">
              <a:spcBef>
                <a:spcPts val="0"/>
              </a:spcBef>
              <a:spcAft>
                <a:spcPts val="0"/>
              </a:spcAft>
              <a:buSzPct val="100000"/>
            </a:pPr>
            <a:endParaRPr kumimoji="1" lang="ja-JP" altLang="en-US" sz="1200">
              <a:solidFill>
                <a:prstClr val="black"/>
              </a:solidFill>
              <a:latin typeface="+mn-lt"/>
              <a:cs typeface="+mn-cs"/>
            </a:endParaRPr>
          </a:p>
        </p:txBody>
      </p:sp>
      <p:sp>
        <p:nvSpPr>
          <p:cNvPr id="3" name="テキスト プレースホルダー 1">
            <a:extLst>
              <a:ext uri="{FF2B5EF4-FFF2-40B4-BE49-F238E27FC236}">
                <a16:creationId xmlns:a16="http://schemas.microsoft.com/office/drawing/2014/main" id="{40F992B7-AF13-8BE2-F380-ABE75211DB02}"/>
              </a:ext>
            </a:extLst>
          </p:cNvPr>
          <p:cNvSpPr txBox="1">
            <a:spLocks/>
          </p:cNvSpPr>
          <p:nvPr/>
        </p:nvSpPr>
        <p:spPr>
          <a:xfrm>
            <a:off x="263525" y="53188"/>
            <a:ext cx="4378252" cy="227004"/>
          </a:xfrm>
          <a:prstGeom prst="rect">
            <a:avLst/>
          </a:prstGeom>
        </p:spPr>
        <p:txBody>
          <a:bodyPr lIns="0" tIns="0" rIns="0" bIns="0" anchor="ctr"/>
          <a:lstStyle>
            <a:lvl1pPr marL="0" marR="0" indent="0" algn="l" defTabSz="990564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1600" b="1" kern="1200">
                <a:solidFill>
                  <a:schemeClr val="tx2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 marL="180000" marR="0" indent="-180000" algn="l" defTabSz="990564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n"/>
              <a:tabLst/>
              <a:defRPr kumimoji="1"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2pPr>
            <a:lvl3pPr marL="360000" marR="0" indent="-180000" algn="l" defTabSz="990564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Ø"/>
              <a:tabLst/>
              <a:defRPr kumimoji="1"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3pPr>
            <a:lvl4pPr marL="504000" marR="0" indent="-144000" algn="l" defTabSz="990564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kumimoji="1" lang="en-US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4pPr>
            <a:lvl5pPr marL="684000" indent="-180000" algn="l" defTabSz="865024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Verdana" panose="020B0604030504040204" pitchFamily="34" charset="0"/>
              <a:buChar char="−"/>
              <a:tabLst/>
              <a:defRPr kumimoji="1"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64000" indent="-180000" algn="l" defTabSz="990564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 kumimoji="1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77179" indent="-191093" algn="l" defTabSz="990564" rtl="0" eaLnBrk="1" latinLnBrk="0" hangingPunct="1">
              <a:spcBef>
                <a:spcPts val="0"/>
              </a:spcBef>
              <a:spcAft>
                <a:spcPts val="1083"/>
              </a:spcAft>
              <a:buFont typeface="Verdana" panose="020B0604030504040204" pitchFamily="34" charset="0"/>
              <a:buChar char="−"/>
              <a:defRPr kumimoji="1"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77179" indent="-191093" algn="l" defTabSz="990564" rtl="0" eaLnBrk="1" latinLnBrk="0" hangingPunct="1">
              <a:spcBef>
                <a:spcPts val="0"/>
              </a:spcBef>
              <a:spcAft>
                <a:spcPts val="1083"/>
              </a:spcAft>
              <a:buFont typeface="Verdana" panose="020B0604030504040204" pitchFamily="34" charset="0"/>
              <a:buChar char="−"/>
              <a:defRPr kumimoji="1" sz="13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77179" indent="-191093" algn="l" defTabSz="990564" rtl="0" eaLnBrk="1" latinLnBrk="0" hangingPunct="1">
              <a:spcBef>
                <a:spcPts val="0"/>
              </a:spcBef>
              <a:spcAft>
                <a:spcPts val="1083"/>
              </a:spcAft>
              <a:buFont typeface="Verdana" panose="020B0604030504040204" pitchFamily="34" charset="0"/>
              <a:buChar char="−"/>
              <a:defRPr kumimoji="1" sz="13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477" dirty="0">
                <a:solidFill>
                  <a:schemeClr val="bg1"/>
                </a:solidFill>
              </a:rPr>
              <a:t>問題設定シート</a:t>
            </a:r>
          </a:p>
        </p:txBody>
      </p:sp>
      <p:sp>
        <p:nvSpPr>
          <p:cNvPr id="6" name="テキスト プレースホルダー 1">
            <a:extLst>
              <a:ext uri="{FF2B5EF4-FFF2-40B4-BE49-F238E27FC236}">
                <a16:creationId xmlns:a16="http://schemas.microsoft.com/office/drawing/2014/main" id="{66843570-304E-9F67-097D-D9E58B5078B7}"/>
              </a:ext>
            </a:extLst>
          </p:cNvPr>
          <p:cNvSpPr txBox="1">
            <a:spLocks/>
          </p:cNvSpPr>
          <p:nvPr/>
        </p:nvSpPr>
        <p:spPr>
          <a:xfrm>
            <a:off x="263525" y="496318"/>
            <a:ext cx="4378252" cy="227004"/>
          </a:xfrm>
          <a:prstGeom prst="rect">
            <a:avLst/>
          </a:prstGeom>
        </p:spPr>
        <p:txBody>
          <a:bodyPr lIns="0" tIns="0" rIns="0" bIns="0" anchor="ctr"/>
          <a:lstStyle>
            <a:lvl1pPr marL="0" marR="0" indent="0" algn="l" defTabSz="990564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1600" b="1" kern="1200">
                <a:solidFill>
                  <a:schemeClr val="tx2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 marL="180000" marR="0" indent="-180000" algn="l" defTabSz="990564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n"/>
              <a:tabLst/>
              <a:defRPr kumimoji="1"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2pPr>
            <a:lvl3pPr marL="360000" marR="0" indent="-180000" algn="l" defTabSz="990564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Ø"/>
              <a:tabLst/>
              <a:defRPr kumimoji="1"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3pPr>
            <a:lvl4pPr marL="504000" marR="0" indent="-144000" algn="l" defTabSz="990564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kumimoji="1" lang="en-US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4pPr>
            <a:lvl5pPr marL="684000" indent="-180000" algn="l" defTabSz="865024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Verdana" panose="020B0604030504040204" pitchFamily="34" charset="0"/>
              <a:buChar char="−"/>
              <a:tabLst/>
              <a:defRPr kumimoji="1"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64000" indent="-180000" algn="l" defTabSz="990564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 kumimoji="1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77179" indent="-191093" algn="l" defTabSz="990564" rtl="0" eaLnBrk="1" latinLnBrk="0" hangingPunct="1">
              <a:spcBef>
                <a:spcPts val="0"/>
              </a:spcBef>
              <a:spcAft>
                <a:spcPts val="1083"/>
              </a:spcAft>
              <a:buFont typeface="Verdana" panose="020B0604030504040204" pitchFamily="34" charset="0"/>
              <a:buChar char="−"/>
              <a:defRPr kumimoji="1"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77179" indent="-191093" algn="l" defTabSz="990564" rtl="0" eaLnBrk="1" latinLnBrk="0" hangingPunct="1">
              <a:spcBef>
                <a:spcPts val="0"/>
              </a:spcBef>
              <a:spcAft>
                <a:spcPts val="1083"/>
              </a:spcAft>
              <a:buFont typeface="Verdana" panose="020B0604030504040204" pitchFamily="34" charset="0"/>
              <a:buChar char="−"/>
              <a:defRPr kumimoji="1" sz="13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77179" indent="-191093" algn="l" defTabSz="990564" rtl="0" eaLnBrk="1" latinLnBrk="0" hangingPunct="1">
              <a:spcBef>
                <a:spcPts val="0"/>
              </a:spcBef>
              <a:spcAft>
                <a:spcPts val="1083"/>
              </a:spcAft>
              <a:buFont typeface="Verdana" panose="020B0604030504040204" pitchFamily="34" charset="0"/>
              <a:buChar char="−"/>
              <a:defRPr kumimoji="1" sz="13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401" dirty="0">
                <a:latin typeface="Bahnschrift" panose="020B0502040204020203" pitchFamily="34" charset="0"/>
              </a:rPr>
              <a:t>Problem</a:t>
            </a:r>
          </a:p>
        </p:txBody>
      </p:sp>
      <p:sp>
        <p:nvSpPr>
          <p:cNvPr id="15" name="矢印: 上下 20">
            <a:extLst>
              <a:ext uri="{FF2B5EF4-FFF2-40B4-BE49-F238E27FC236}">
                <a16:creationId xmlns:a16="http://schemas.microsoft.com/office/drawing/2014/main" id="{D2B1362E-4DF9-0DD9-D2CD-9033DBEBFA9B}"/>
              </a:ext>
            </a:extLst>
          </p:cNvPr>
          <p:cNvSpPr/>
          <p:nvPr/>
        </p:nvSpPr>
        <p:spPr bwMode="gray">
          <a:xfrm>
            <a:off x="1601321" y="3939521"/>
            <a:ext cx="467647" cy="923337"/>
          </a:xfrm>
          <a:prstGeom prst="upDownArrow">
            <a:avLst>
              <a:gd name="adj1" fmla="val 57141"/>
              <a:gd name="adj2" fmla="val 50000"/>
            </a:avLst>
          </a:prstGeom>
          <a:solidFill>
            <a:schemeClr val="tx2">
              <a:lumMod val="40000"/>
              <a:lumOff val="60000"/>
            </a:schemeClr>
          </a:solidFill>
          <a:ln w="12700" algn="ctr">
            <a:noFill/>
            <a:miter lim="800000"/>
            <a:headEnd/>
            <a:tailEnd/>
          </a:ln>
        </p:spPr>
        <p:txBody>
          <a:bodyPr wrap="square" lIns="36000" tIns="36000" rIns="36000" bIns="36000" rtlCol="0" anchor="ctr"/>
          <a:lstStyle/>
          <a:p>
            <a:pPr algn="ctr" defTabSz="914423"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1200" kern="0">
              <a:solidFill>
                <a:prstClr val="black"/>
              </a:solidFill>
              <a:latin typeface="Calibri Light"/>
            </a:endParaRPr>
          </a:p>
        </p:txBody>
      </p:sp>
      <p:cxnSp>
        <p:nvCxnSpPr>
          <p:cNvPr id="56" name="コネクタ: カギ線 22">
            <a:extLst>
              <a:ext uri="{FF2B5EF4-FFF2-40B4-BE49-F238E27FC236}">
                <a16:creationId xmlns:a16="http://schemas.microsoft.com/office/drawing/2014/main" id="{7FBD20A6-B718-F138-359B-5D5859D5F391}"/>
              </a:ext>
            </a:extLst>
          </p:cNvPr>
          <p:cNvCxnSpPr>
            <a:cxnSpLocks/>
          </p:cNvCxnSpPr>
          <p:nvPr/>
        </p:nvCxnSpPr>
        <p:spPr>
          <a:xfrm flipV="1">
            <a:off x="7152216" y="3076602"/>
            <a:ext cx="602261" cy="1344672"/>
          </a:xfrm>
          <a:prstGeom prst="bentConnector3">
            <a:avLst>
              <a:gd name="adj1" fmla="val 50000"/>
            </a:avLst>
          </a:prstGeom>
          <a:noFill/>
          <a:ln w="57150" cap="flat" cmpd="sng" algn="ctr">
            <a:solidFill>
              <a:schemeClr val="tx2">
                <a:lumMod val="40000"/>
                <a:lumOff val="60000"/>
              </a:schemeClr>
            </a:solidFill>
            <a:prstDash val="solid"/>
            <a:headEnd type="none" w="med" len="med"/>
            <a:tailEnd type="triangle" w="med" len="med"/>
          </a:ln>
          <a:effectLst/>
        </p:spPr>
      </p:cxnSp>
      <p:cxnSp>
        <p:nvCxnSpPr>
          <p:cNvPr id="57" name="コネクタ: カギ線 23">
            <a:extLst>
              <a:ext uri="{FF2B5EF4-FFF2-40B4-BE49-F238E27FC236}">
                <a16:creationId xmlns:a16="http://schemas.microsoft.com/office/drawing/2014/main" id="{3E8AE498-C091-E804-B349-417D182E64E0}"/>
              </a:ext>
            </a:extLst>
          </p:cNvPr>
          <p:cNvCxnSpPr>
            <a:cxnSpLocks/>
          </p:cNvCxnSpPr>
          <p:nvPr/>
        </p:nvCxnSpPr>
        <p:spPr>
          <a:xfrm>
            <a:off x="7152216" y="4421276"/>
            <a:ext cx="602261" cy="4891"/>
          </a:xfrm>
          <a:prstGeom prst="bentConnector3">
            <a:avLst>
              <a:gd name="adj1" fmla="val 50000"/>
            </a:avLst>
          </a:prstGeom>
          <a:noFill/>
          <a:ln w="57150" cap="flat" cmpd="sng" algn="ctr">
            <a:solidFill>
              <a:schemeClr val="tx2">
                <a:lumMod val="40000"/>
                <a:lumOff val="60000"/>
              </a:schemeClr>
            </a:solidFill>
            <a:prstDash val="solid"/>
            <a:headEnd type="none" w="med" len="med"/>
            <a:tailEnd type="triangle" w="med" len="med"/>
          </a:ln>
          <a:effectLst/>
        </p:spPr>
      </p:cxnSp>
      <p:cxnSp>
        <p:nvCxnSpPr>
          <p:cNvPr id="58" name="コネクタ: カギ線 25">
            <a:extLst>
              <a:ext uri="{FF2B5EF4-FFF2-40B4-BE49-F238E27FC236}">
                <a16:creationId xmlns:a16="http://schemas.microsoft.com/office/drawing/2014/main" id="{93DD508D-DA2B-3A4E-4BF9-42DAC6A2718A}"/>
              </a:ext>
            </a:extLst>
          </p:cNvPr>
          <p:cNvCxnSpPr>
            <a:cxnSpLocks/>
          </p:cNvCxnSpPr>
          <p:nvPr/>
        </p:nvCxnSpPr>
        <p:spPr>
          <a:xfrm>
            <a:off x="7152216" y="4421275"/>
            <a:ext cx="602261" cy="1344674"/>
          </a:xfrm>
          <a:prstGeom prst="bentConnector3">
            <a:avLst>
              <a:gd name="adj1" fmla="val 50000"/>
            </a:avLst>
          </a:prstGeom>
          <a:noFill/>
          <a:ln w="57150" cap="flat" cmpd="sng" algn="ctr">
            <a:solidFill>
              <a:schemeClr val="tx2">
                <a:lumMod val="40000"/>
                <a:lumOff val="60000"/>
              </a:schemeClr>
            </a:solidFill>
            <a:prstDash val="solid"/>
            <a:headEnd type="none" w="med" len="med"/>
            <a:tailEnd type="triangle" w="med" len="med"/>
          </a:ln>
          <a:effectLst/>
        </p:spPr>
      </p:cxnSp>
      <p:sp>
        <p:nvSpPr>
          <p:cNvPr id="76" name="右矢印 75">
            <a:extLst>
              <a:ext uri="{FF2B5EF4-FFF2-40B4-BE49-F238E27FC236}">
                <a16:creationId xmlns:a16="http://schemas.microsoft.com/office/drawing/2014/main" id="{71BC927A-0196-77D2-52D9-1204BA67CFC4}"/>
              </a:ext>
            </a:extLst>
          </p:cNvPr>
          <p:cNvSpPr/>
          <p:nvPr/>
        </p:nvSpPr>
        <p:spPr bwMode="gray">
          <a:xfrm>
            <a:off x="1967709" y="4184674"/>
            <a:ext cx="1988066" cy="433024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 w="1270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88" fontAlgn="auto">
              <a:spcBef>
                <a:spcPts val="0"/>
              </a:spcBef>
              <a:spcAft>
                <a:spcPts val="0"/>
              </a:spcAft>
              <a:buSzPct val="100000"/>
            </a:pPr>
            <a:endParaRPr kumimoji="1" lang="ja-JP" altLang="en-US" sz="1200">
              <a:solidFill>
                <a:prstClr val="black"/>
              </a:solidFill>
              <a:latin typeface="+mn-lt"/>
              <a:cs typeface="+mn-cs"/>
            </a:endParaRPr>
          </a:p>
        </p:txBody>
      </p:sp>
      <p:grpSp>
        <p:nvGrpSpPr>
          <p:cNvPr id="80" name="グループ化 79">
            <a:extLst>
              <a:ext uri="{FF2B5EF4-FFF2-40B4-BE49-F238E27FC236}">
                <a16:creationId xmlns:a16="http://schemas.microsoft.com/office/drawing/2014/main" id="{DC9CCE43-6FBC-3331-A4E3-196B17261797}"/>
              </a:ext>
            </a:extLst>
          </p:cNvPr>
          <p:cNvGrpSpPr/>
          <p:nvPr/>
        </p:nvGrpSpPr>
        <p:grpSpPr>
          <a:xfrm>
            <a:off x="263525" y="407862"/>
            <a:ext cx="3927983" cy="403915"/>
            <a:chOff x="8085826" y="207139"/>
            <a:chExt cx="3927983" cy="403915"/>
          </a:xfrm>
        </p:grpSpPr>
        <p:sp>
          <p:nvSpPr>
            <p:cNvPr id="81" name="角丸四角形 80">
              <a:extLst>
                <a:ext uri="{FF2B5EF4-FFF2-40B4-BE49-F238E27FC236}">
                  <a16:creationId xmlns:a16="http://schemas.microsoft.com/office/drawing/2014/main" id="{6E98FB00-A7AC-07A8-856F-BCDBE6C599A1}"/>
                </a:ext>
              </a:extLst>
            </p:cNvPr>
            <p:cNvSpPr/>
            <p:nvPr/>
          </p:nvSpPr>
          <p:spPr bwMode="gray">
            <a:xfrm>
              <a:off x="8085826" y="207139"/>
              <a:ext cx="3927983" cy="403915"/>
            </a:xfrm>
            <a:prstGeom prst="roundRect">
              <a:avLst>
                <a:gd name="adj" fmla="val 30030"/>
              </a:avLst>
            </a:prstGeom>
            <a:noFill/>
            <a:ln w="19050">
              <a:noFill/>
              <a:headEnd/>
              <a:tailEnd/>
            </a:ln>
            <a:effec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990588" fontAlgn="auto">
                <a:spcBef>
                  <a:spcPts val="0"/>
                </a:spcBef>
                <a:spcAft>
                  <a:spcPts val="0"/>
                </a:spcAft>
                <a:buSzPct val="100000"/>
              </a:pPr>
              <a:endParaRPr kumimoji="1" lang="ja-JP" altLang="en-US" sz="1401">
                <a:solidFill>
                  <a:prstClr val="black"/>
                </a:solidFill>
              </a:endParaRPr>
            </a:p>
          </p:txBody>
        </p:sp>
        <p:grpSp>
          <p:nvGrpSpPr>
            <p:cNvPr id="82" name="グループ化 81">
              <a:extLst>
                <a:ext uri="{FF2B5EF4-FFF2-40B4-BE49-F238E27FC236}">
                  <a16:creationId xmlns:a16="http://schemas.microsoft.com/office/drawing/2014/main" id="{4ACA1C41-5821-C41E-D238-B1E137D7F8FC}"/>
                </a:ext>
              </a:extLst>
            </p:cNvPr>
            <p:cNvGrpSpPr/>
            <p:nvPr/>
          </p:nvGrpSpPr>
          <p:grpSpPr>
            <a:xfrm>
              <a:off x="8911376" y="297860"/>
              <a:ext cx="1757060" cy="222473"/>
              <a:chOff x="8601433" y="680835"/>
              <a:chExt cx="2168864" cy="222473"/>
            </a:xfrm>
          </p:grpSpPr>
          <p:sp>
            <p:nvSpPr>
              <p:cNvPr id="83" name="山形 82">
                <a:extLst>
                  <a:ext uri="{FF2B5EF4-FFF2-40B4-BE49-F238E27FC236}">
                    <a16:creationId xmlns:a16="http://schemas.microsoft.com/office/drawing/2014/main" id="{3F138728-908C-B44B-53EE-4C8CDB9B5697}"/>
                  </a:ext>
                </a:extLst>
              </p:cNvPr>
              <p:cNvSpPr/>
              <p:nvPr/>
            </p:nvSpPr>
            <p:spPr bwMode="gray">
              <a:xfrm>
                <a:off x="9022710" y="680835"/>
                <a:ext cx="451098" cy="222473"/>
              </a:xfrm>
              <a:prstGeom prst="chevron">
                <a:avLst>
                  <a:gd name="adj" fmla="val 29526"/>
                </a:avLst>
              </a:prstGeom>
              <a:solidFill>
                <a:schemeClr val="bg1">
                  <a:lumMod val="85000"/>
                </a:schemeClr>
              </a:solidFill>
              <a:ln w="12700" algn="ctr">
                <a:noFill/>
                <a:miter lim="800000"/>
                <a:headEnd/>
                <a:tailEnd/>
              </a:ln>
            </p:spPr>
            <p:txBody>
              <a:bodyPr rot="0" spcFirstLastPara="0" vertOverflow="overflow" horzOverflow="overflow" vert="horz" wrap="non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990588" fontAlgn="auto">
                  <a:spcBef>
                    <a:spcPts val="0"/>
                  </a:spcBef>
                  <a:spcAft>
                    <a:spcPts val="0"/>
                  </a:spcAft>
                  <a:buSzPct val="100000"/>
                </a:pPr>
                <a:r>
                  <a:rPr kumimoji="1" lang="en-US" altLang="ja-JP" sz="1200">
                    <a:solidFill>
                      <a:schemeClr val="tx2"/>
                    </a:solidFill>
                    <a:latin typeface="Bahnschrift" panose="020B0502040204020203" pitchFamily="34" charset="0"/>
                    <a:cs typeface="+mn-cs"/>
                  </a:rPr>
                  <a:t>Pl</a:t>
                </a:r>
                <a:endParaRPr kumimoji="1" lang="ja-JP" altLang="en-US" sz="1200">
                  <a:solidFill>
                    <a:schemeClr val="tx2"/>
                  </a:solidFill>
                  <a:latin typeface="Bahnschrift" panose="020B0502040204020203" pitchFamily="34" charset="0"/>
                  <a:cs typeface="+mn-cs"/>
                </a:endParaRPr>
              </a:p>
            </p:txBody>
          </p:sp>
          <p:sp>
            <p:nvSpPr>
              <p:cNvPr id="84" name="山形 83">
                <a:extLst>
                  <a:ext uri="{FF2B5EF4-FFF2-40B4-BE49-F238E27FC236}">
                    <a16:creationId xmlns:a16="http://schemas.microsoft.com/office/drawing/2014/main" id="{DEF8D770-53A1-5FC1-BBAB-84ECA35B8F5A}"/>
                  </a:ext>
                </a:extLst>
              </p:cNvPr>
              <p:cNvSpPr/>
              <p:nvPr/>
            </p:nvSpPr>
            <p:spPr bwMode="gray">
              <a:xfrm>
                <a:off x="9457050" y="680835"/>
                <a:ext cx="451098" cy="222473"/>
              </a:xfrm>
              <a:prstGeom prst="chevron">
                <a:avLst>
                  <a:gd name="adj" fmla="val 29526"/>
                </a:avLst>
              </a:prstGeom>
              <a:solidFill>
                <a:schemeClr val="bg1">
                  <a:lumMod val="85000"/>
                </a:schemeClr>
              </a:solidFill>
              <a:ln w="12700" algn="ctr">
                <a:noFill/>
                <a:miter lim="800000"/>
                <a:headEnd/>
                <a:tailEnd/>
              </a:ln>
            </p:spPr>
            <p:txBody>
              <a:bodyPr rot="0" spcFirstLastPara="0" vertOverflow="overflow" horzOverflow="overflow" vert="horz" wrap="non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990588" fontAlgn="auto">
                  <a:spcBef>
                    <a:spcPts val="0"/>
                  </a:spcBef>
                  <a:spcAft>
                    <a:spcPts val="0"/>
                  </a:spcAft>
                  <a:buSzPct val="100000"/>
                </a:pPr>
                <a:r>
                  <a:rPr kumimoji="1" lang="en-US" altLang="ja-JP" sz="1200">
                    <a:solidFill>
                      <a:schemeClr val="tx2"/>
                    </a:solidFill>
                    <a:latin typeface="Bahnschrift" panose="020B0502040204020203" pitchFamily="34" charset="0"/>
                    <a:cs typeface="+mn-cs"/>
                  </a:rPr>
                  <a:t>D</a:t>
                </a:r>
                <a:endParaRPr kumimoji="1" lang="ja-JP" altLang="en-US" sz="1200">
                  <a:solidFill>
                    <a:schemeClr val="tx2"/>
                  </a:solidFill>
                  <a:latin typeface="Bahnschrift" panose="020B0502040204020203" pitchFamily="34" charset="0"/>
                  <a:cs typeface="+mn-cs"/>
                </a:endParaRPr>
              </a:p>
            </p:txBody>
          </p:sp>
          <p:sp>
            <p:nvSpPr>
              <p:cNvPr id="85" name="山形 84">
                <a:extLst>
                  <a:ext uri="{FF2B5EF4-FFF2-40B4-BE49-F238E27FC236}">
                    <a16:creationId xmlns:a16="http://schemas.microsoft.com/office/drawing/2014/main" id="{F38BA551-BE65-9B95-884E-1BC6C114E96D}"/>
                  </a:ext>
                </a:extLst>
              </p:cNvPr>
              <p:cNvSpPr/>
              <p:nvPr/>
            </p:nvSpPr>
            <p:spPr bwMode="gray">
              <a:xfrm>
                <a:off x="9884859" y="680835"/>
                <a:ext cx="451098" cy="222473"/>
              </a:xfrm>
              <a:prstGeom prst="chevron">
                <a:avLst>
                  <a:gd name="adj" fmla="val 29526"/>
                </a:avLst>
              </a:prstGeom>
              <a:solidFill>
                <a:schemeClr val="bg1">
                  <a:lumMod val="85000"/>
                </a:schemeClr>
              </a:solidFill>
              <a:ln w="12700" algn="ctr">
                <a:noFill/>
                <a:miter lim="800000"/>
                <a:headEnd/>
                <a:tailEnd/>
              </a:ln>
            </p:spPr>
            <p:txBody>
              <a:bodyPr rot="0" spcFirstLastPara="0" vertOverflow="overflow" horzOverflow="overflow" vert="horz" wrap="non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990588" fontAlgn="auto">
                  <a:spcBef>
                    <a:spcPts val="0"/>
                  </a:spcBef>
                  <a:spcAft>
                    <a:spcPts val="0"/>
                  </a:spcAft>
                  <a:buSzPct val="100000"/>
                </a:pPr>
                <a:r>
                  <a:rPr kumimoji="1" lang="en-US" altLang="ja-JP" sz="1200">
                    <a:solidFill>
                      <a:schemeClr val="tx2"/>
                    </a:solidFill>
                    <a:latin typeface="Bahnschrift" panose="020B0502040204020203" pitchFamily="34" charset="0"/>
                    <a:cs typeface="+mn-cs"/>
                  </a:rPr>
                  <a:t>A</a:t>
                </a:r>
                <a:endParaRPr kumimoji="1" lang="ja-JP" altLang="en-US" sz="1200">
                  <a:solidFill>
                    <a:schemeClr val="tx2"/>
                  </a:solidFill>
                  <a:latin typeface="Bahnschrift" panose="020B0502040204020203" pitchFamily="34" charset="0"/>
                  <a:cs typeface="+mn-cs"/>
                </a:endParaRPr>
              </a:p>
            </p:txBody>
          </p:sp>
          <p:sp>
            <p:nvSpPr>
              <p:cNvPr id="86" name="山形 85">
                <a:extLst>
                  <a:ext uri="{FF2B5EF4-FFF2-40B4-BE49-F238E27FC236}">
                    <a16:creationId xmlns:a16="http://schemas.microsoft.com/office/drawing/2014/main" id="{AB3159EE-8B48-1BA5-D29A-DFCE1E37E6A9}"/>
                  </a:ext>
                </a:extLst>
              </p:cNvPr>
              <p:cNvSpPr/>
              <p:nvPr/>
            </p:nvSpPr>
            <p:spPr bwMode="gray">
              <a:xfrm>
                <a:off x="10319199" y="680835"/>
                <a:ext cx="451098" cy="222473"/>
              </a:xfrm>
              <a:prstGeom prst="chevron">
                <a:avLst>
                  <a:gd name="adj" fmla="val 29526"/>
                </a:avLst>
              </a:prstGeom>
              <a:solidFill>
                <a:schemeClr val="bg1">
                  <a:lumMod val="85000"/>
                </a:schemeClr>
              </a:solidFill>
              <a:ln w="12700" algn="ctr">
                <a:noFill/>
                <a:miter lim="800000"/>
                <a:headEnd/>
                <a:tailEnd/>
              </a:ln>
            </p:spPr>
            <p:txBody>
              <a:bodyPr rot="0" spcFirstLastPara="0" vertOverflow="overflow" horzOverflow="overflow" vert="horz" wrap="non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990588" fontAlgn="auto">
                  <a:spcBef>
                    <a:spcPts val="0"/>
                  </a:spcBef>
                  <a:spcAft>
                    <a:spcPts val="0"/>
                  </a:spcAft>
                  <a:buSzPct val="100000"/>
                </a:pPr>
                <a:r>
                  <a:rPr kumimoji="1" lang="en-US" altLang="ja-JP" sz="1200">
                    <a:solidFill>
                      <a:schemeClr val="tx2"/>
                    </a:solidFill>
                    <a:latin typeface="Bahnschrift" panose="020B0502040204020203" pitchFamily="34" charset="0"/>
                    <a:cs typeface="+mn-cs"/>
                  </a:rPr>
                  <a:t>C</a:t>
                </a:r>
                <a:endParaRPr kumimoji="1" lang="ja-JP" altLang="en-US" sz="1200">
                  <a:solidFill>
                    <a:schemeClr val="tx2"/>
                  </a:solidFill>
                  <a:latin typeface="Bahnschrift" panose="020B0502040204020203" pitchFamily="34" charset="0"/>
                  <a:cs typeface="+mn-cs"/>
                </a:endParaRPr>
              </a:p>
            </p:txBody>
          </p:sp>
          <p:sp>
            <p:nvSpPr>
              <p:cNvPr id="87" name="ホームベース 86">
                <a:extLst>
                  <a:ext uri="{FF2B5EF4-FFF2-40B4-BE49-F238E27FC236}">
                    <a16:creationId xmlns:a16="http://schemas.microsoft.com/office/drawing/2014/main" id="{F2034AA0-E5C6-065B-3094-DA3F7A584A62}"/>
                  </a:ext>
                </a:extLst>
              </p:cNvPr>
              <p:cNvSpPr/>
              <p:nvPr/>
            </p:nvSpPr>
            <p:spPr bwMode="gray">
              <a:xfrm>
                <a:off x="8601433" y="680835"/>
                <a:ext cx="451098" cy="222473"/>
              </a:xfrm>
              <a:prstGeom prst="homePlate">
                <a:avLst>
                  <a:gd name="adj" fmla="val 27981"/>
                </a:avLst>
              </a:prstGeom>
              <a:solidFill>
                <a:schemeClr val="tx2">
                  <a:lumMod val="60000"/>
                  <a:lumOff val="40000"/>
                </a:schemeClr>
              </a:solidFill>
              <a:ln w="12700" algn="ctr">
                <a:noFill/>
                <a:miter lim="800000"/>
                <a:headEnd/>
                <a:tailEnd/>
              </a:ln>
            </p:spPr>
            <p:txBody>
              <a:bodyPr rot="0" spcFirstLastPara="0" vertOverflow="overflow" horzOverflow="overflow" vert="horz" wrap="non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990588" fontAlgn="auto">
                  <a:spcBef>
                    <a:spcPts val="0"/>
                  </a:spcBef>
                  <a:spcAft>
                    <a:spcPts val="0"/>
                  </a:spcAft>
                  <a:buSzPct val="100000"/>
                </a:pPr>
                <a:r>
                  <a:rPr kumimoji="1" lang="en-US" altLang="ja-JP" sz="1200" err="1">
                    <a:solidFill>
                      <a:schemeClr val="bg1"/>
                    </a:solidFill>
                    <a:latin typeface="Bahnschrift" panose="020B0502040204020203" pitchFamily="34" charset="0"/>
                    <a:cs typeface="+mn-cs"/>
                  </a:rPr>
                  <a:t>Pr</a:t>
                </a:r>
                <a:endParaRPr kumimoji="1" lang="ja-JP" altLang="en-US" sz="1200">
                  <a:solidFill>
                    <a:schemeClr val="bg1"/>
                  </a:solidFill>
                  <a:latin typeface="Bahnschrift" panose="020B0502040204020203" pitchFamily="34" charset="0"/>
                  <a:cs typeface="+mn-cs"/>
                </a:endParaRPr>
              </a:p>
            </p:txBody>
          </p:sp>
        </p:grpSp>
      </p:grp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F5E94D67-7446-34F7-458D-CC6C5831AF9B}"/>
              </a:ext>
            </a:extLst>
          </p:cNvPr>
          <p:cNvSpPr/>
          <p:nvPr/>
        </p:nvSpPr>
        <p:spPr bwMode="gray">
          <a:xfrm>
            <a:off x="261970" y="4861158"/>
            <a:ext cx="3132000" cy="345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 algn="ctr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1477" b="1">
                <a:solidFill>
                  <a:schemeClr val="bg1"/>
                </a:solidFill>
              </a:rPr>
              <a:t>現状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597970AF-938F-1318-9D64-BA1CE72DE894}"/>
              </a:ext>
            </a:extLst>
          </p:cNvPr>
          <p:cNvSpPr/>
          <p:nvPr/>
        </p:nvSpPr>
        <p:spPr bwMode="gray">
          <a:xfrm>
            <a:off x="261970" y="5203139"/>
            <a:ext cx="3132000" cy="1386444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7465" defTabSz="990588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defRPr/>
            </a:pPr>
            <a:endParaRPr kumimoji="1" lang="en-US" altLang="ja-JP" sz="1231" kern="0" dirty="0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C9478585-A00B-0EC5-D443-83D46BB1FA47}"/>
              </a:ext>
            </a:extLst>
          </p:cNvPr>
          <p:cNvSpPr/>
          <p:nvPr/>
        </p:nvSpPr>
        <p:spPr bwMode="gray">
          <a:xfrm>
            <a:off x="4020212" y="2207858"/>
            <a:ext cx="3132000" cy="345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 algn="ctr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1477" b="1">
                <a:solidFill>
                  <a:schemeClr val="bg1"/>
                </a:solidFill>
              </a:rPr>
              <a:t>問題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D1021222-C341-C06B-951A-D6F6348A7D11}"/>
              </a:ext>
            </a:extLst>
          </p:cNvPr>
          <p:cNvSpPr/>
          <p:nvPr/>
        </p:nvSpPr>
        <p:spPr bwMode="gray">
          <a:xfrm>
            <a:off x="4020212" y="2549838"/>
            <a:ext cx="3132000" cy="4039745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990588"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231" kern="0" dirty="0">
              <a:solidFill>
                <a:prstClr val="black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38336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5BEB9147-5027-C838-17A6-FB6D6777D5EF}"/>
              </a:ext>
            </a:extLst>
          </p:cNvPr>
          <p:cNvSpPr/>
          <p:nvPr/>
        </p:nvSpPr>
        <p:spPr bwMode="gray">
          <a:xfrm>
            <a:off x="6308928" y="5440313"/>
            <a:ext cx="5616393" cy="273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 algn="ctr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1477" b="1">
                <a:solidFill>
                  <a:schemeClr val="bg1"/>
                </a:solidFill>
                <a:latin typeface="+mn-ea"/>
              </a:rPr>
              <a:t>施策立案の方向性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C70D7AF1-7799-A75D-F280-A541262B7FDF}"/>
              </a:ext>
            </a:extLst>
          </p:cNvPr>
          <p:cNvSpPr/>
          <p:nvPr/>
        </p:nvSpPr>
        <p:spPr bwMode="gray">
          <a:xfrm>
            <a:off x="6308928" y="5721929"/>
            <a:ext cx="5616393" cy="929893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990588" fontAlgn="auto">
              <a:spcBef>
                <a:spcPts val="0"/>
              </a:spcBef>
              <a:spcAft>
                <a:spcPts val="0"/>
              </a:spcAft>
              <a:buSzPct val="100000"/>
            </a:pPr>
            <a:endParaRPr kumimoji="1" lang="en-US" altLang="ja-JP" sz="1231" dirty="0">
              <a:solidFill>
                <a:srgbClr val="000000"/>
              </a:solidFill>
              <a:latin typeface="+mn-ea"/>
              <a:cs typeface="+mn-cs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24494884-A204-3C10-2F97-55D1029D2706}"/>
              </a:ext>
            </a:extLst>
          </p:cNvPr>
          <p:cNvSpPr/>
          <p:nvPr/>
        </p:nvSpPr>
        <p:spPr bwMode="gray">
          <a:xfrm>
            <a:off x="210586" y="5440313"/>
            <a:ext cx="5677700" cy="273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 algn="ctr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1477" b="1">
                <a:solidFill>
                  <a:schemeClr val="bg1"/>
                </a:solidFill>
                <a:latin typeface="+mn-ea"/>
              </a:rPr>
              <a:t>検証結果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4762FA0E-8379-C874-C73D-5AA8A58BE63E}"/>
              </a:ext>
            </a:extLst>
          </p:cNvPr>
          <p:cNvSpPr/>
          <p:nvPr/>
        </p:nvSpPr>
        <p:spPr bwMode="gray">
          <a:xfrm>
            <a:off x="210586" y="5721929"/>
            <a:ext cx="5677700" cy="929893"/>
          </a:xfrm>
          <a:prstGeom prst="rect">
            <a:avLst/>
          </a:prstGeom>
          <a:noFill/>
          <a:ln w="12700" algn="ctr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990588" fontAlgn="auto">
              <a:spcBef>
                <a:spcPts val="0"/>
              </a:spcBef>
              <a:spcAft>
                <a:spcPts val="0"/>
              </a:spcAft>
              <a:buSzPct val="100000"/>
            </a:pPr>
            <a:endParaRPr kumimoji="1" lang="en-US" altLang="ja-JP" sz="1231" dirty="0">
              <a:solidFill>
                <a:prstClr val="black"/>
              </a:solidFill>
              <a:latin typeface="+mn-ea"/>
              <a:cs typeface="+mn-cs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CA5D515D-CE77-AF32-2B47-1CEFEA7F2ABC}"/>
              </a:ext>
            </a:extLst>
          </p:cNvPr>
          <p:cNvSpPr/>
          <p:nvPr/>
        </p:nvSpPr>
        <p:spPr bwMode="gray">
          <a:xfrm>
            <a:off x="210585" y="3345671"/>
            <a:ext cx="5677698" cy="273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 algn="ctr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1477" b="1">
                <a:solidFill>
                  <a:schemeClr val="bg1"/>
                </a:solidFill>
                <a:latin typeface="+mn-ea"/>
              </a:rPr>
              <a:t>分析手法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6AB95773-C5DE-FA7A-3612-CD319F7D4914}"/>
              </a:ext>
            </a:extLst>
          </p:cNvPr>
          <p:cNvSpPr/>
          <p:nvPr/>
        </p:nvSpPr>
        <p:spPr bwMode="gray">
          <a:xfrm>
            <a:off x="210585" y="3620597"/>
            <a:ext cx="5677698" cy="141905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1" defTabSz="990588" fontAlgn="auto">
              <a:lnSpc>
                <a:spcPct val="120000"/>
              </a:lnSpc>
              <a:spcBef>
                <a:spcPts val="601"/>
              </a:spcBef>
              <a:spcAft>
                <a:spcPts val="0"/>
              </a:spcAft>
              <a:buSzPct val="100000"/>
            </a:pPr>
            <a:endParaRPr kumimoji="1" lang="en-US" altLang="ja-JP" sz="1231" dirty="0">
              <a:solidFill>
                <a:schemeClr val="tx2"/>
              </a:solidFill>
              <a:latin typeface="+mn-ea"/>
              <a:cs typeface="+mn-cs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20095408-F42E-E849-C007-24CB5D398814}"/>
              </a:ext>
            </a:extLst>
          </p:cNvPr>
          <p:cNvSpPr/>
          <p:nvPr/>
        </p:nvSpPr>
        <p:spPr bwMode="gray">
          <a:xfrm>
            <a:off x="9200980" y="1406353"/>
            <a:ext cx="2724341" cy="273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 algn="ctr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1477" b="1" dirty="0">
                <a:solidFill>
                  <a:schemeClr val="bg1"/>
                </a:solidFill>
                <a:latin typeface="+mn-ea"/>
              </a:rPr>
              <a:t>データ公開の可能性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30E799C5-6914-7FB2-9190-80899836F62F}"/>
              </a:ext>
            </a:extLst>
          </p:cNvPr>
          <p:cNvSpPr/>
          <p:nvPr/>
        </p:nvSpPr>
        <p:spPr bwMode="gray">
          <a:xfrm>
            <a:off x="9200980" y="1681283"/>
            <a:ext cx="2724341" cy="1271332"/>
          </a:xfrm>
          <a:prstGeom prst="rect">
            <a:avLst/>
          </a:prstGeom>
          <a:noFill/>
          <a:ln w="12700" algn="ctr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990588" fontAlgn="auto">
              <a:spcBef>
                <a:spcPts val="0"/>
              </a:spcBef>
              <a:spcAft>
                <a:spcPts val="0"/>
              </a:spcAft>
              <a:buSzPct val="100000"/>
            </a:pPr>
            <a:endParaRPr kumimoji="1" lang="en-US" altLang="ja-JP" sz="1231" dirty="0">
              <a:solidFill>
                <a:prstClr val="black"/>
              </a:solidFill>
              <a:latin typeface="+mn-ea"/>
              <a:cs typeface="+mn-cs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35736874-C049-98DB-F404-E17A0C1B06C6}"/>
              </a:ext>
            </a:extLst>
          </p:cNvPr>
          <p:cNvSpPr/>
          <p:nvPr/>
        </p:nvSpPr>
        <p:spPr bwMode="gray">
          <a:xfrm>
            <a:off x="4469999" y="1406353"/>
            <a:ext cx="4458507" cy="273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 algn="ctr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1477" b="1" dirty="0">
                <a:solidFill>
                  <a:schemeClr val="bg1"/>
                </a:solidFill>
                <a:latin typeface="+mn-ea"/>
              </a:rPr>
              <a:t>収集方法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E3989E0E-B8AA-7AA7-BCF8-3197037A3822}"/>
              </a:ext>
            </a:extLst>
          </p:cNvPr>
          <p:cNvSpPr/>
          <p:nvPr/>
        </p:nvSpPr>
        <p:spPr bwMode="gray">
          <a:xfrm>
            <a:off x="4469999" y="1681283"/>
            <a:ext cx="4458507" cy="1271332"/>
          </a:xfrm>
          <a:prstGeom prst="rect">
            <a:avLst/>
          </a:prstGeom>
          <a:noFill/>
          <a:ln w="12700" algn="ctr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990588" fontAlgn="auto">
              <a:spcBef>
                <a:spcPts val="0"/>
              </a:spcBef>
              <a:spcAft>
                <a:spcPts val="0"/>
              </a:spcAft>
              <a:buSzPct val="100000"/>
            </a:pPr>
            <a:endParaRPr kumimoji="1" lang="ja-JP" altLang="en-US" sz="1231" dirty="0">
              <a:solidFill>
                <a:prstClr val="black"/>
              </a:solidFill>
              <a:latin typeface="+mn-ea"/>
              <a:cs typeface="+mn-cs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093CD23-2295-CE59-64D1-7B69E8573894}"/>
              </a:ext>
            </a:extLst>
          </p:cNvPr>
          <p:cNvSpPr/>
          <p:nvPr/>
        </p:nvSpPr>
        <p:spPr bwMode="gray">
          <a:xfrm>
            <a:off x="270765" y="457915"/>
            <a:ext cx="630498" cy="565200"/>
          </a:xfrm>
          <a:prstGeom prst="rect">
            <a:avLst/>
          </a:prstGeom>
          <a:solidFill>
            <a:schemeClr val="tx2"/>
          </a:solidFill>
          <a:ln w="12700" algn="ctr">
            <a:solidFill>
              <a:schemeClr val="tx2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88" fontAlgn="auto">
              <a:spcBef>
                <a:spcPts val="0"/>
              </a:spcBef>
              <a:spcAft>
                <a:spcPts val="0"/>
              </a:spcAft>
              <a:buSzPct val="100000"/>
            </a:pPr>
            <a:r>
              <a:rPr kumimoji="1" lang="ja-JP" altLang="en-US" sz="1477" b="1" dirty="0">
                <a:solidFill>
                  <a:schemeClr val="bg1"/>
                </a:solidFill>
                <a:latin typeface="+mn-ea"/>
                <a:cs typeface="+mn-cs"/>
              </a:rPr>
              <a:t>仮説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1E7C14E-85D5-DB25-C23B-51C71668F75D}"/>
              </a:ext>
            </a:extLst>
          </p:cNvPr>
          <p:cNvSpPr/>
          <p:nvPr/>
        </p:nvSpPr>
        <p:spPr bwMode="gray">
          <a:xfrm>
            <a:off x="898144" y="457915"/>
            <a:ext cx="485122" cy="56520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2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88" fontAlgn="auto">
              <a:spcBef>
                <a:spcPts val="0"/>
              </a:spcBef>
              <a:spcAft>
                <a:spcPts val="0"/>
              </a:spcAft>
              <a:buSzPct val="100000"/>
            </a:pPr>
            <a:endParaRPr kumimoji="1" lang="ja-JP" altLang="en-US" sz="1600" dirty="0">
              <a:solidFill>
                <a:schemeClr val="tx2"/>
              </a:solidFill>
              <a:latin typeface="+mn-ea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B85BD05-10A6-2DB9-0225-1BCEDC7A1FF3}"/>
              </a:ext>
            </a:extLst>
          </p:cNvPr>
          <p:cNvSpPr/>
          <p:nvPr/>
        </p:nvSpPr>
        <p:spPr bwMode="gray">
          <a:xfrm>
            <a:off x="1383270" y="457915"/>
            <a:ext cx="10558524" cy="56520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2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990588" fontAlgn="auto">
              <a:spcBef>
                <a:spcPts val="0"/>
              </a:spcBef>
              <a:spcAft>
                <a:spcPts val="0"/>
              </a:spcAft>
              <a:buSzPct val="100000"/>
            </a:pPr>
            <a:endParaRPr kumimoji="1" lang="ja-JP" altLang="en-US" sz="1231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B336EE8-161C-7B24-619F-4915B4ECDDFB}"/>
              </a:ext>
            </a:extLst>
          </p:cNvPr>
          <p:cNvSpPr/>
          <p:nvPr/>
        </p:nvSpPr>
        <p:spPr bwMode="gray">
          <a:xfrm>
            <a:off x="0" y="4"/>
            <a:ext cx="12192000" cy="333375"/>
          </a:xfrm>
          <a:prstGeom prst="rect">
            <a:avLst/>
          </a:prstGeom>
          <a:solidFill>
            <a:schemeClr val="accent4"/>
          </a:solidFill>
          <a:ln w="1270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88" fontAlgn="auto">
              <a:spcBef>
                <a:spcPts val="0"/>
              </a:spcBef>
              <a:spcAft>
                <a:spcPts val="0"/>
              </a:spcAft>
              <a:buSzPct val="100000"/>
            </a:pPr>
            <a:endParaRPr kumimoji="1" lang="ja-JP" altLang="en-US" sz="1200">
              <a:solidFill>
                <a:prstClr val="black"/>
              </a:solidFill>
              <a:latin typeface="+mn-ea"/>
              <a:cs typeface="+mn-cs"/>
            </a:endParaRPr>
          </a:p>
        </p:txBody>
      </p:sp>
      <p:sp>
        <p:nvSpPr>
          <p:cNvPr id="3" name="テキスト プレースホルダー 1">
            <a:extLst>
              <a:ext uri="{FF2B5EF4-FFF2-40B4-BE49-F238E27FC236}">
                <a16:creationId xmlns:a16="http://schemas.microsoft.com/office/drawing/2014/main" id="{4A0CC129-50A7-C520-B019-BC8A395FABF7}"/>
              </a:ext>
            </a:extLst>
          </p:cNvPr>
          <p:cNvSpPr txBox="1">
            <a:spLocks/>
          </p:cNvSpPr>
          <p:nvPr/>
        </p:nvSpPr>
        <p:spPr>
          <a:xfrm>
            <a:off x="263525" y="53188"/>
            <a:ext cx="4378252" cy="227004"/>
          </a:xfrm>
          <a:prstGeom prst="rect">
            <a:avLst/>
          </a:prstGeom>
        </p:spPr>
        <p:txBody>
          <a:bodyPr lIns="0" tIns="0" rIns="0" bIns="0" anchor="ctr"/>
          <a:lstStyle>
            <a:lvl1pPr marL="0" marR="0" indent="0" algn="l" defTabSz="990564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1600" b="1" kern="1200">
                <a:solidFill>
                  <a:schemeClr val="tx2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 marL="180000" marR="0" indent="-180000" algn="l" defTabSz="990564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n"/>
              <a:tabLst/>
              <a:defRPr kumimoji="1"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2pPr>
            <a:lvl3pPr marL="360000" marR="0" indent="-180000" algn="l" defTabSz="990564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Ø"/>
              <a:tabLst/>
              <a:defRPr kumimoji="1"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3pPr>
            <a:lvl4pPr marL="504000" marR="0" indent="-144000" algn="l" defTabSz="990564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kumimoji="1" lang="en-US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4pPr>
            <a:lvl5pPr marL="684000" indent="-180000" algn="l" defTabSz="865024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Verdana" panose="020B0604030504040204" pitchFamily="34" charset="0"/>
              <a:buChar char="−"/>
              <a:tabLst/>
              <a:defRPr kumimoji="1"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64000" indent="-180000" algn="l" defTabSz="990564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 kumimoji="1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77179" indent="-191093" algn="l" defTabSz="990564" rtl="0" eaLnBrk="1" latinLnBrk="0" hangingPunct="1">
              <a:spcBef>
                <a:spcPts val="0"/>
              </a:spcBef>
              <a:spcAft>
                <a:spcPts val="1083"/>
              </a:spcAft>
              <a:buFont typeface="Verdana" panose="020B0604030504040204" pitchFamily="34" charset="0"/>
              <a:buChar char="−"/>
              <a:defRPr kumimoji="1"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77179" indent="-191093" algn="l" defTabSz="990564" rtl="0" eaLnBrk="1" latinLnBrk="0" hangingPunct="1">
              <a:spcBef>
                <a:spcPts val="0"/>
              </a:spcBef>
              <a:spcAft>
                <a:spcPts val="1083"/>
              </a:spcAft>
              <a:buFont typeface="Verdana" panose="020B0604030504040204" pitchFamily="34" charset="0"/>
              <a:buChar char="−"/>
              <a:defRPr kumimoji="1" sz="13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77179" indent="-191093" algn="l" defTabSz="990564" rtl="0" eaLnBrk="1" latinLnBrk="0" hangingPunct="1">
              <a:spcBef>
                <a:spcPts val="0"/>
              </a:spcBef>
              <a:spcAft>
                <a:spcPts val="1083"/>
              </a:spcAft>
              <a:buFont typeface="Verdana" panose="020B0604030504040204" pitchFamily="34" charset="0"/>
              <a:buChar char="−"/>
              <a:defRPr kumimoji="1" sz="13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477" dirty="0">
                <a:solidFill>
                  <a:schemeClr val="bg1"/>
                </a:solidFill>
                <a:latin typeface="+mn-ea"/>
              </a:rPr>
              <a:t>計画</a:t>
            </a:r>
            <a:r>
              <a:rPr lang="en-US" altLang="ja-JP" sz="1477" dirty="0">
                <a:solidFill>
                  <a:schemeClr val="bg1"/>
                </a:solidFill>
                <a:latin typeface="+mn-ea"/>
              </a:rPr>
              <a:t> / </a:t>
            </a:r>
            <a:r>
              <a:rPr lang="ja-JP" altLang="en-US" sz="1477" dirty="0">
                <a:solidFill>
                  <a:schemeClr val="bg1"/>
                </a:solidFill>
                <a:latin typeface="+mn-ea"/>
              </a:rPr>
              <a:t>実行シート</a:t>
            </a:r>
          </a:p>
        </p:txBody>
      </p:sp>
      <p:sp>
        <p:nvSpPr>
          <p:cNvPr id="142" name="テキスト プレースホルダー 1">
            <a:extLst>
              <a:ext uri="{FF2B5EF4-FFF2-40B4-BE49-F238E27FC236}">
                <a16:creationId xmlns:a16="http://schemas.microsoft.com/office/drawing/2014/main" id="{95561B98-B47E-3D9B-33A7-D96C8DD8CB89}"/>
              </a:ext>
            </a:extLst>
          </p:cNvPr>
          <p:cNvSpPr txBox="1">
            <a:spLocks/>
          </p:cNvSpPr>
          <p:nvPr/>
        </p:nvSpPr>
        <p:spPr>
          <a:xfrm>
            <a:off x="263528" y="1133806"/>
            <a:ext cx="1602219" cy="227004"/>
          </a:xfrm>
          <a:prstGeom prst="rect">
            <a:avLst/>
          </a:prstGeom>
        </p:spPr>
        <p:txBody>
          <a:bodyPr lIns="0" tIns="0" rIns="0" bIns="0" anchor="ctr"/>
          <a:lstStyle>
            <a:lvl1pPr marL="0" marR="0" indent="0" algn="l" defTabSz="990564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1600" b="1" kern="1200">
                <a:solidFill>
                  <a:schemeClr val="tx2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 marL="180000" marR="0" indent="-180000" algn="l" defTabSz="990564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n"/>
              <a:tabLst/>
              <a:defRPr kumimoji="1"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2pPr>
            <a:lvl3pPr marL="360000" marR="0" indent="-180000" algn="l" defTabSz="990564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Ø"/>
              <a:tabLst/>
              <a:defRPr kumimoji="1"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3pPr>
            <a:lvl4pPr marL="504000" marR="0" indent="-144000" algn="l" defTabSz="990564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kumimoji="1" lang="en-US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4pPr>
            <a:lvl5pPr marL="684000" indent="-180000" algn="l" defTabSz="865024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Verdana" panose="020B0604030504040204" pitchFamily="34" charset="0"/>
              <a:buChar char="−"/>
              <a:tabLst/>
              <a:defRPr kumimoji="1"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64000" indent="-180000" algn="l" defTabSz="990564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 kumimoji="1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77179" indent="-191093" algn="l" defTabSz="990564" rtl="0" eaLnBrk="1" latinLnBrk="0" hangingPunct="1">
              <a:spcBef>
                <a:spcPts val="0"/>
              </a:spcBef>
              <a:spcAft>
                <a:spcPts val="1083"/>
              </a:spcAft>
              <a:buFont typeface="Verdana" panose="020B0604030504040204" pitchFamily="34" charset="0"/>
              <a:buChar char="−"/>
              <a:defRPr kumimoji="1"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77179" indent="-191093" algn="l" defTabSz="990564" rtl="0" eaLnBrk="1" latinLnBrk="0" hangingPunct="1">
              <a:spcBef>
                <a:spcPts val="0"/>
              </a:spcBef>
              <a:spcAft>
                <a:spcPts val="1083"/>
              </a:spcAft>
              <a:buFont typeface="Verdana" panose="020B0604030504040204" pitchFamily="34" charset="0"/>
              <a:buChar char="−"/>
              <a:defRPr kumimoji="1" sz="13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77179" indent="-191093" algn="l" defTabSz="990564" rtl="0" eaLnBrk="1" latinLnBrk="0" hangingPunct="1">
              <a:spcBef>
                <a:spcPts val="0"/>
              </a:spcBef>
              <a:spcAft>
                <a:spcPts val="1083"/>
              </a:spcAft>
              <a:buFont typeface="Verdana" panose="020B0604030504040204" pitchFamily="34" charset="0"/>
              <a:buChar char="−"/>
              <a:defRPr kumimoji="1" sz="13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401" dirty="0">
                <a:latin typeface="+mn-ea"/>
              </a:rPr>
              <a:t>Data</a:t>
            </a:r>
          </a:p>
        </p:txBody>
      </p:sp>
      <p:grpSp>
        <p:nvGrpSpPr>
          <p:cNvPr id="143" name="グループ化 142">
            <a:extLst>
              <a:ext uri="{FF2B5EF4-FFF2-40B4-BE49-F238E27FC236}">
                <a16:creationId xmlns:a16="http://schemas.microsoft.com/office/drawing/2014/main" id="{3BFD8650-7485-2FEE-CB40-1590DD20DA16}"/>
              </a:ext>
            </a:extLst>
          </p:cNvPr>
          <p:cNvGrpSpPr/>
          <p:nvPr/>
        </p:nvGrpSpPr>
        <p:grpSpPr>
          <a:xfrm>
            <a:off x="407989" y="1045350"/>
            <a:ext cx="3927983" cy="403915"/>
            <a:chOff x="8085826" y="207139"/>
            <a:chExt cx="3927983" cy="403915"/>
          </a:xfrm>
        </p:grpSpPr>
        <p:sp>
          <p:nvSpPr>
            <p:cNvPr id="144" name="角丸四角形 143">
              <a:extLst>
                <a:ext uri="{FF2B5EF4-FFF2-40B4-BE49-F238E27FC236}">
                  <a16:creationId xmlns:a16="http://schemas.microsoft.com/office/drawing/2014/main" id="{931EE116-AC16-953A-9A76-799F5230E7F8}"/>
                </a:ext>
              </a:extLst>
            </p:cNvPr>
            <p:cNvSpPr/>
            <p:nvPr/>
          </p:nvSpPr>
          <p:spPr bwMode="gray">
            <a:xfrm>
              <a:off x="8085826" y="207139"/>
              <a:ext cx="3927983" cy="403915"/>
            </a:xfrm>
            <a:prstGeom prst="roundRect">
              <a:avLst>
                <a:gd name="adj" fmla="val 30030"/>
              </a:avLst>
            </a:prstGeom>
            <a:noFill/>
            <a:ln w="19050">
              <a:noFill/>
              <a:headEnd/>
              <a:tailEnd/>
            </a:ln>
            <a:effec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990588" fontAlgn="auto">
                <a:spcBef>
                  <a:spcPts val="0"/>
                </a:spcBef>
                <a:spcAft>
                  <a:spcPts val="0"/>
                </a:spcAft>
                <a:buSzPct val="100000"/>
              </a:pPr>
              <a:endParaRPr kumimoji="1" lang="ja-JP" altLang="en-US" sz="1401">
                <a:solidFill>
                  <a:prstClr val="black"/>
                </a:solidFill>
                <a:latin typeface="+mn-ea"/>
              </a:endParaRPr>
            </a:p>
          </p:txBody>
        </p:sp>
        <p:grpSp>
          <p:nvGrpSpPr>
            <p:cNvPr id="145" name="グループ化 144">
              <a:extLst>
                <a:ext uri="{FF2B5EF4-FFF2-40B4-BE49-F238E27FC236}">
                  <a16:creationId xmlns:a16="http://schemas.microsoft.com/office/drawing/2014/main" id="{E4CAD1E9-D339-04A3-EB92-AE68BE68A4CB}"/>
                </a:ext>
              </a:extLst>
            </p:cNvPr>
            <p:cNvGrpSpPr/>
            <p:nvPr/>
          </p:nvGrpSpPr>
          <p:grpSpPr>
            <a:xfrm>
              <a:off x="8911376" y="297860"/>
              <a:ext cx="1757060" cy="222473"/>
              <a:chOff x="8601433" y="680835"/>
              <a:chExt cx="2168864" cy="222473"/>
            </a:xfrm>
          </p:grpSpPr>
          <p:sp>
            <p:nvSpPr>
              <p:cNvPr id="146" name="山形 145">
                <a:extLst>
                  <a:ext uri="{FF2B5EF4-FFF2-40B4-BE49-F238E27FC236}">
                    <a16:creationId xmlns:a16="http://schemas.microsoft.com/office/drawing/2014/main" id="{83DCB564-85D9-CA3C-530F-3FA5923C1D36}"/>
                  </a:ext>
                </a:extLst>
              </p:cNvPr>
              <p:cNvSpPr/>
              <p:nvPr/>
            </p:nvSpPr>
            <p:spPr bwMode="gray">
              <a:xfrm>
                <a:off x="9022710" y="680835"/>
                <a:ext cx="451098" cy="222473"/>
              </a:xfrm>
              <a:prstGeom prst="chevron">
                <a:avLst>
                  <a:gd name="adj" fmla="val 29526"/>
                </a:avLst>
              </a:prstGeom>
              <a:solidFill>
                <a:schemeClr val="bg1">
                  <a:lumMod val="85000"/>
                </a:schemeClr>
              </a:solidFill>
              <a:ln w="12700" algn="ctr">
                <a:noFill/>
                <a:miter lim="800000"/>
                <a:headEnd/>
                <a:tailEnd/>
              </a:ln>
            </p:spPr>
            <p:txBody>
              <a:bodyPr rot="0" spcFirstLastPara="0" vertOverflow="overflow" horzOverflow="overflow" vert="horz" wrap="non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990588" fontAlgn="auto">
                  <a:spcBef>
                    <a:spcPts val="0"/>
                  </a:spcBef>
                  <a:spcAft>
                    <a:spcPts val="0"/>
                  </a:spcAft>
                  <a:buSzPct val="100000"/>
                </a:pPr>
                <a:r>
                  <a:rPr kumimoji="1" lang="en-US" altLang="ja-JP" sz="1200">
                    <a:solidFill>
                      <a:schemeClr val="tx2"/>
                    </a:solidFill>
                    <a:latin typeface="+mn-ea"/>
                    <a:cs typeface="+mn-cs"/>
                  </a:rPr>
                  <a:t>Pl</a:t>
                </a:r>
                <a:endParaRPr kumimoji="1" lang="ja-JP" altLang="en-US" sz="1200">
                  <a:solidFill>
                    <a:schemeClr val="tx2"/>
                  </a:solidFill>
                  <a:latin typeface="+mn-ea"/>
                  <a:cs typeface="+mn-cs"/>
                </a:endParaRPr>
              </a:p>
            </p:txBody>
          </p:sp>
          <p:sp>
            <p:nvSpPr>
              <p:cNvPr id="147" name="山形 146">
                <a:extLst>
                  <a:ext uri="{FF2B5EF4-FFF2-40B4-BE49-F238E27FC236}">
                    <a16:creationId xmlns:a16="http://schemas.microsoft.com/office/drawing/2014/main" id="{12B6279A-9458-842B-F25D-9B1458212146}"/>
                  </a:ext>
                </a:extLst>
              </p:cNvPr>
              <p:cNvSpPr/>
              <p:nvPr/>
            </p:nvSpPr>
            <p:spPr bwMode="gray">
              <a:xfrm>
                <a:off x="9457050" y="680835"/>
                <a:ext cx="451098" cy="222473"/>
              </a:xfrm>
              <a:prstGeom prst="chevron">
                <a:avLst>
                  <a:gd name="adj" fmla="val 29526"/>
                </a:avLst>
              </a:prstGeom>
              <a:solidFill>
                <a:schemeClr val="tx2">
                  <a:lumMod val="60000"/>
                  <a:lumOff val="40000"/>
                </a:schemeClr>
              </a:solidFill>
              <a:ln w="12700" algn="ctr">
                <a:noFill/>
                <a:miter lim="800000"/>
                <a:headEnd/>
                <a:tailEnd/>
              </a:ln>
            </p:spPr>
            <p:txBody>
              <a:bodyPr rot="0" spcFirstLastPara="0" vertOverflow="overflow" horzOverflow="overflow" vert="horz" wrap="non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990588" fontAlgn="auto">
                  <a:spcBef>
                    <a:spcPts val="0"/>
                  </a:spcBef>
                  <a:spcAft>
                    <a:spcPts val="0"/>
                  </a:spcAft>
                  <a:buSzPct val="100000"/>
                </a:pPr>
                <a:r>
                  <a:rPr kumimoji="1" lang="en-US" altLang="ja-JP" sz="1200">
                    <a:solidFill>
                      <a:schemeClr val="bg1"/>
                    </a:solidFill>
                    <a:latin typeface="+mn-ea"/>
                    <a:cs typeface="+mn-cs"/>
                  </a:rPr>
                  <a:t>D</a:t>
                </a:r>
                <a:endParaRPr kumimoji="1" lang="ja-JP" altLang="en-US" sz="1200">
                  <a:solidFill>
                    <a:schemeClr val="bg1"/>
                  </a:solidFill>
                  <a:latin typeface="+mn-ea"/>
                  <a:cs typeface="+mn-cs"/>
                </a:endParaRPr>
              </a:p>
            </p:txBody>
          </p:sp>
          <p:sp>
            <p:nvSpPr>
              <p:cNvPr id="148" name="山形 147">
                <a:extLst>
                  <a:ext uri="{FF2B5EF4-FFF2-40B4-BE49-F238E27FC236}">
                    <a16:creationId xmlns:a16="http://schemas.microsoft.com/office/drawing/2014/main" id="{99CE34FE-978C-AE85-8774-4CCF0177CE57}"/>
                  </a:ext>
                </a:extLst>
              </p:cNvPr>
              <p:cNvSpPr/>
              <p:nvPr/>
            </p:nvSpPr>
            <p:spPr bwMode="gray">
              <a:xfrm>
                <a:off x="9884859" y="680835"/>
                <a:ext cx="451098" cy="222473"/>
              </a:xfrm>
              <a:prstGeom prst="chevron">
                <a:avLst>
                  <a:gd name="adj" fmla="val 29526"/>
                </a:avLst>
              </a:prstGeom>
              <a:solidFill>
                <a:schemeClr val="bg1">
                  <a:lumMod val="85000"/>
                </a:schemeClr>
              </a:solidFill>
              <a:ln w="12700" algn="ctr">
                <a:noFill/>
                <a:miter lim="800000"/>
                <a:headEnd/>
                <a:tailEnd/>
              </a:ln>
            </p:spPr>
            <p:txBody>
              <a:bodyPr rot="0" spcFirstLastPara="0" vertOverflow="overflow" horzOverflow="overflow" vert="horz" wrap="non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990588" fontAlgn="auto">
                  <a:spcBef>
                    <a:spcPts val="0"/>
                  </a:spcBef>
                  <a:spcAft>
                    <a:spcPts val="0"/>
                  </a:spcAft>
                  <a:buSzPct val="100000"/>
                </a:pPr>
                <a:r>
                  <a:rPr kumimoji="1" lang="en-US" altLang="ja-JP" sz="1200">
                    <a:solidFill>
                      <a:schemeClr val="tx2"/>
                    </a:solidFill>
                    <a:latin typeface="+mn-ea"/>
                    <a:cs typeface="+mn-cs"/>
                  </a:rPr>
                  <a:t>A</a:t>
                </a:r>
                <a:endParaRPr kumimoji="1" lang="ja-JP" altLang="en-US" sz="1200">
                  <a:solidFill>
                    <a:schemeClr val="tx2"/>
                  </a:solidFill>
                  <a:latin typeface="+mn-ea"/>
                  <a:cs typeface="+mn-cs"/>
                </a:endParaRPr>
              </a:p>
            </p:txBody>
          </p:sp>
          <p:sp>
            <p:nvSpPr>
              <p:cNvPr id="149" name="山形 148">
                <a:extLst>
                  <a:ext uri="{FF2B5EF4-FFF2-40B4-BE49-F238E27FC236}">
                    <a16:creationId xmlns:a16="http://schemas.microsoft.com/office/drawing/2014/main" id="{ECB7E8C3-6509-AF2C-1DFF-B45A64BABF38}"/>
                  </a:ext>
                </a:extLst>
              </p:cNvPr>
              <p:cNvSpPr/>
              <p:nvPr/>
            </p:nvSpPr>
            <p:spPr bwMode="gray">
              <a:xfrm>
                <a:off x="10319199" y="680835"/>
                <a:ext cx="451098" cy="222473"/>
              </a:xfrm>
              <a:prstGeom prst="chevron">
                <a:avLst>
                  <a:gd name="adj" fmla="val 29526"/>
                </a:avLst>
              </a:prstGeom>
              <a:solidFill>
                <a:schemeClr val="bg1">
                  <a:lumMod val="85000"/>
                </a:schemeClr>
              </a:solidFill>
              <a:ln w="12700" algn="ctr">
                <a:noFill/>
                <a:miter lim="800000"/>
                <a:headEnd/>
                <a:tailEnd/>
              </a:ln>
            </p:spPr>
            <p:txBody>
              <a:bodyPr rot="0" spcFirstLastPara="0" vertOverflow="overflow" horzOverflow="overflow" vert="horz" wrap="non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990588" fontAlgn="auto">
                  <a:spcBef>
                    <a:spcPts val="0"/>
                  </a:spcBef>
                  <a:spcAft>
                    <a:spcPts val="0"/>
                  </a:spcAft>
                  <a:buSzPct val="100000"/>
                </a:pPr>
                <a:r>
                  <a:rPr kumimoji="1" lang="en-US" altLang="ja-JP" sz="1200">
                    <a:solidFill>
                      <a:schemeClr val="tx2"/>
                    </a:solidFill>
                    <a:latin typeface="+mn-ea"/>
                    <a:cs typeface="+mn-cs"/>
                  </a:rPr>
                  <a:t>C</a:t>
                </a:r>
                <a:endParaRPr kumimoji="1" lang="ja-JP" altLang="en-US" sz="1200">
                  <a:solidFill>
                    <a:schemeClr val="tx2"/>
                  </a:solidFill>
                  <a:latin typeface="+mn-ea"/>
                  <a:cs typeface="+mn-cs"/>
                </a:endParaRPr>
              </a:p>
            </p:txBody>
          </p:sp>
          <p:sp>
            <p:nvSpPr>
              <p:cNvPr id="150" name="ホームベース 149">
                <a:extLst>
                  <a:ext uri="{FF2B5EF4-FFF2-40B4-BE49-F238E27FC236}">
                    <a16:creationId xmlns:a16="http://schemas.microsoft.com/office/drawing/2014/main" id="{B1E8ACDF-AEB7-7C81-FFA0-50ECB934D415}"/>
                  </a:ext>
                </a:extLst>
              </p:cNvPr>
              <p:cNvSpPr/>
              <p:nvPr/>
            </p:nvSpPr>
            <p:spPr bwMode="gray">
              <a:xfrm>
                <a:off x="8601433" y="680835"/>
                <a:ext cx="451098" cy="222473"/>
              </a:xfrm>
              <a:prstGeom prst="homePlate">
                <a:avLst>
                  <a:gd name="adj" fmla="val 27981"/>
                </a:avLst>
              </a:prstGeom>
              <a:solidFill>
                <a:schemeClr val="tx2">
                  <a:lumMod val="20000"/>
                  <a:lumOff val="80000"/>
                </a:schemeClr>
              </a:solidFill>
              <a:ln w="12700" algn="ctr">
                <a:noFill/>
                <a:miter lim="800000"/>
                <a:headEnd/>
                <a:tailEnd/>
              </a:ln>
            </p:spPr>
            <p:txBody>
              <a:bodyPr rot="0" spcFirstLastPara="0" vertOverflow="overflow" horzOverflow="overflow" vert="horz" wrap="non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990588" fontAlgn="auto">
                  <a:spcBef>
                    <a:spcPts val="0"/>
                  </a:spcBef>
                  <a:spcAft>
                    <a:spcPts val="0"/>
                  </a:spcAft>
                  <a:buSzPct val="100000"/>
                </a:pPr>
                <a:r>
                  <a:rPr kumimoji="1" lang="en-US" altLang="ja-JP" sz="1200" err="1">
                    <a:solidFill>
                      <a:schemeClr val="tx2"/>
                    </a:solidFill>
                    <a:latin typeface="+mn-ea"/>
                    <a:cs typeface="+mn-cs"/>
                  </a:rPr>
                  <a:t>Pr</a:t>
                </a:r>
                <a:endParaRPr kumimoji="1" lang="ja-JP" altLang="en-US" sz="1200">
                  <a:solidFill>
                    <a:schemeClr val="tx2"/>
                  </a:solidFill>
                  <a:latin typeface="+mn-ea"/>
                  <a:cs typeface="+mn-cs"/>
                </a:endParaRPr>
              </a:p>
            </p:txBody>
          </p:sp>
        </p:grpSp>
      </p:grpSp>
      <p:sp>
        <p:nvSpPr>
          <p:cNvPr id="151" name="テキスト プレースホルダー 1">
            <a:extLst>
              <a:ext uri="{FF2B5EF4-FFF2-40B4-BE49-F238E27FC236}">
                <a16:creationId xmlns:a16="http://schemas.microsoft.com/office/drawing/2014/main" id="{F4A7131C-016D-1230-22A9-CD1AB089F9B9}"/>
              </a:ext>
            </a:extLst>
          </p:cNvPr>
          <p:cNvSpPr txBox="1">
            <a:spLocks/>
          </p:cNvSpPr>
          <p:nvPr/>
        </p:nvSpPr>
        <p:spPr>
          <a:xfrm>
            <a:off x="263528" y="3056075"/>
            <a:ext cx="1602219" cy="227004"/>
          </a:xfrm>
          <a:prstGeom prst="rect">
            <a:avLst/>
          </a:prstGeom>
        </p:spPr>
        <p:txBody>
          <a:bodyPr lIns="0" tIns="0" rIns="0" bIns="0" anchor="ctr"/>
          <a:lstStyle>
            <a:lvl1pPr marL="0" marR="0" indent="0" algn="l" defTabSz="990564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1600" b="1" kern="1200">
                <a:solidFill>
                  <a:schemeClr val="tx2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 marL="180000" marR="0" indent="-180000" algn="l" defTabSz="990564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n"/>
              <a:tabLst/>
              <a:defRPr kumimoji="1"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2pPr>
            <a:lvl3pPr marL="360000" marR="0" indent="-180000" algn="l" defTabSz="990564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Ø"/>
              <a:tabLst/>
              <a:defRPr kumimoji="1"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3pPr>
            <a:lvl4pPr marL="504000" marR="0" indent="-144000" algn="l" defTabSz="990564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kumimoji="1" lang="en-US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4pPr>
            <a:lvl5pPr marL="684000" indent="-180000" algn="l" defTabSz="865024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Verdana" panose="020B0604030504040204" pitchFamily="34" charset="0"/>
              <a:buChar char="−"/>
              <a:tabLst/>
              <a:defRPr kumimoji="1"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64000" indent="-180000" algn="l" defTabSz="990564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 kumimoji="1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77179" indent="-191093" algn="l" defTabSz="990564" rtl="0" eaLnBrk="1" latinLnBrk="0" hangingPunct="1">
              <a:spcBef>
                <a:spcPts val="0"/>
              </a:spcBef>
              <a:spcAft>
                <a:spcPts val="1083"/>
              </a:spcAft>
              <a:buFont typeface="Verdana" panose="020B0604030504040204" pitchFamily="34" charset="0"/>
              <a:buChar char="−"/>
              <a:defRPr kumimoji="1"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77179" indent="-191093" algn="l" defTabSz="990564" rtl="0" eaLnBrk="1" latinLnBrk="0" hangingPunct="1">
              <a:spcBef>
                <a:spcPts val="0"/>
              </a:spcBef>
              <a:spcAft>
                <a:spcPts val="1083"/>
              </a:spcAft>
              <a:buFont typeface="Verdana" panose="020B0604030504040204" pitchFamily="34" charset="0"/>
              <a:buChar char="−"/>
              <a:defRPr kumimoji="1" sz="13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77179" indent="-191093" algn="l" defTabSz="990564" rtl="0" eaLnBrk="1" latinLnBrk="0" hangingPunct="1">
              <a:spcBef>
                <a:spcPts val="0"/>
              </a:spcBef>
              <a:spcAft>
                <a:spcPts val="1083"/>
              </a:spcAft>
              <a:buFont typeface="Verdana" panose="020B0604030504040204" pitchFamily="34" charset="0"/>
              <a:buChar char="−"/>
              <a:defRPr kumimoji="1" sz="13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401">
                <a:latin typeface="+mn-ea"/>
              </a:rPr>
              <a:t>Analysis</a:t>
            </a:r>
          </a:p>
        </p:txBody>
      </p:sp>
      <p:grpSp>
        <p:nvGrpSpPr>
          <p:cNvPr id="152" name="グループ化 151">
            <a:extLst>
              <a:ext uri="{FF2B5EF4-FFF2-40B4-BE49-F238E27FC236}">
                <a16:creationId xmlns:a16="http://schemas.microsoft.com/office/drawing/2014/main" id="{2A81C66E-2FC8-7BAF-1511-9D1C1AEE0809}"/>
              </a:ext>
            </a:extLst>
          </p:cNvPr>
          <p:cNvGrpSpPr/>
          <p:nvPr/>
        </p:nvGrpSpPr>
        <p:grpSpPr>
          <a:xfrm>
            <a:off x="407989" y="2967620"/>
            <a:ext cx="3927983" cy="403915"/>
            <a:chOff x="8085826" y="207139"/>
            <a:chExt cx="3927983" cy="403915"/>
          </a:xfrm>
        </p:grpSpPr>
        <p:sp>
          <p:nvSpPr>
            <p:cNvPr id="153" name="角丸四角形 152">
              <a:extLst>
                <a:ext uri="{FF2B5EF4-FFF2-40B4-BE49-F238E27FC236}">
                  <a16:creationId xmlns:a16="http://schemas.microsoft.com/office/drawing/2014/main" id="{4210742E-226C-5D58-FD24-7E475F64E495}"/>
                </a:ext>
              </a:extLst>
            </p:cNvPr>
            <p:cNvSpPr/>
            <p:nvPr/>
          </p:nvSpPr>
          <p:spPr bwMode="gray">
            <a:xfrm>
              <a:off x="8085826" y="207139"/>
              <a:ext cx="3927983" cy="403915"/>
            </a:xfrm>
            <a:prstGeom prst="roundRect">
              <a:avLst>
                <a:gd name="adj" fmla="val 30030"/>
              </a:avLst>
            </a:prstGeom>
            <a:noFill/>
            <a:ln w="19050">
              <a:noFill/>
              <a:headEnd/>
              <a:tailEnd/>
            </a:ln>
            <a:effec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990588" fontAlgn="auto">
                <a:spcBef>
                  <a:spcPts val="0"/>
                </a:spcBef>
                <a:spcAft>
                  <a:spcPts val="0"/>
                </a:spcAft>
                <a:buSzPct val="100000"/>
              </a:pPr>
              <a:endParaRPr kumimoji="1" lang="ja-JP" altLang="en-US" sz="1401">
                <a:solidFill>
                  <a:prstClr val="black"/>
                </a:solidFill>
                <a:latin typeface="+mn-ea"/>
              </a:endParaRPr>
            </a:p>
          </p:txBody>
        </p:sp>
        <p:grpSp>
          <p:nvGrpSpPr>
            <p:cNvPr id="154" name="グループ化 153">
              <a:extLst>
                <a:ext uri="{FF2B5EF4-FFF2-40B4-BE49-F238E27FC236}">
                  <a16:creationId xmlns:a16="http://schemas.microsoft.com/office/drawing/2014/main" id="{F937C3BE-BB41-5D39-704E-CC260B8EBF6C}"/>
                </a:ext>
              </a:extLst>
            </p:cNvPr>
            <p:cNvGrpSpPr/>
            <p:nvPr/>
          </p:nvGrpSpPr>
          <p:grpSpPr>
            <a:xfrm>
              <a:off x="8911376" y="297860"/>
              <a:ext cx="1757060" cy="222473"/>
              <a:chOff x="8601433" y="680835"/>
              <a:chExt cx="2168864" cy="222473"/>
            </a:xfrm>
          </p:grpSpPr>
          <p:sp>
            <p:nvSpPr>
              <p:cNvPr id="155" name="山形 154">
                <a:extLst>
                  <a:ext uri="{FF2B5EF4-FFF2-40B4-BE49-F238E27FC236}">
                    <a16:creationId xmlns:a16="http://schemas.microsoft.com/office/drawing/2014/main" id="{987587DC-4293-6CD3-E351-B65D7D43AFF7}"/>
                  </a:ext>
                </a:extLst>
              </p:cNvPr>
              <p:cNvSpPr/>
              <p:nvPr/>
            </p:nvSpPr>
            <p:spPr bwMode="gray">
              <a:xfrm>
                <a:off x="9022710" y="680835"/>
                <a:ext cx="451098" cy="222473"/>
              </a:xfrm>
              <a:prstGeom prst="chevron">
                <a:avLst>
                  <a:gd name="adj" fmla="val 29526"/>
                </a:avLst>
              </a:prstGeom>
              <a:solidFill>
                <a:schemeClr val="bg1">
                  <a:lumMod val="85000"/>
                </a:schemeClr>
              </a:solidFill>
              <a:ln w="12700" algn="ctr">
                <a:noFill/>
                <a:miter lim="800000"/>
                <a:headEnd/>
                <a:tailEnd/>
              </a:ln>
            </p:spPr>
            <p:txBody>
              <a:bodyPr rot="0" spcFirstLastPara="0" vertOverflow="overflow" horzOverflow="overflow" vert="horz" wrap="non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990588" fontAlgn="auto">
                  <a:spcBef>
                    <a:spcPts val="0"/>
                  </a:spcBef>
                  <a:spcAft>
                    <a:spcPts val="0"/>
                  </a:spcAft>
                  <a:buSzPct val="100000"/>
                </a:pPr>
                <a:r>
                  <a:rPr kumimoji="1" lang="en-US" altLang="ja-JP" sz="1200">
                    <a:solidFill>
                      <a:schemeClr val="tx2"/>
                    </a:solidFill>
                    <a:latin typeface="+mn-ea"/>
                    <a:cs typeface="+mn-cs"/>
                  </a:rPr>
                  <a:t>Pl</a:t>
                </a:r>
                <a:endParaRPr kumimoji="1" lang="ja-JP" altLang="en-US" sz="1200">
                  <a:solidFill>
                    <a:schemeClr val="tx2"/>
                  </a:solidFill>
                  <a:latin typeface="+mn-ea"/>
                  <a:cs typeface="+mn-cs"/>
                </a:endParaRPr>
              </a:p>
            </p:txBody>
          </p:sp>
          <p:sp>
            <p:nvSpPr>
              <p:cNvPr id="156" name="山形 155">
                <a:extLst>
                  <a:ext uri="{FF2B5EF4-FFF2-40B4-BE49-F238E27FC236}">
                    <a16:creationId xmlns:a16="http://schemas.microsoft.com/office/drawing/2014/main" id="{A86EF7C4-CC77-A585-4F7B-F4F352653ABD}"/>
                  </a:ext>
                </a:extLst>
              </p:cNvPr>
              <p:cNvSpPr/>
              <p:nvPr/>
            </p:nvSpPr>
            <p:spPr bwMode="gray">
              <a:xfrm>
                <a:off x="9457050" y="680835"/>
                <a:ext cx="451098" cy="222473"/>
              </a:xfrm>
              <a:prstGeom prst="chevron">
                <a:avLst>
                  <a:gd name="adj" fmla="val 29526"/>
                </a:avLst>
              </a:prstGeom>
              <a:solidFill>
                <a:schemeClr val="bg1">
                  <a:lumMod val="85000"/>
                </a:schemeClr>
              </a:solidFill>
              <a:ln w="12700" algn="ctr">
                <a:noFill/>
                <a:miter lim="800000"/>
                <a:headEnd/>
                <a:tailEnd/>
              </a:ln>
            </p:spPr>
            <p:txBody>
              <a:bodyPr rot="0" spcFirstLastPara="0" vertOverflow="overflow" horzOverflow="overflow" vert="horz" wrap="non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990588" fontAlgn="auto">
                  <a:spcBef>
                    <a:spcPts val="0"/>
                  </a:spcBef>
                  <a:spcAft>
                    <a:spcPts val="0"/>
                  </a:spcAft>
                  <a:buSzPct val="100000"/>
                </a:pPr>
                <a:r>
                  <a:rPr kumimoji="1" lang="en-US" altLang="ja-JP" sz="1200">
                    <a:solidFill>
                      <a:schemeClr val="tx2"/>
                    </a:solidFill>
                    <a:latin typeface="+mn-ea"/>
                    <a:cs typeface="+mn-cs"/>
                  </a:rPr>
                  <a:t>D</a:t>
                </a:r>
                <a:endParaRPr kumimoji="1" lang="ja-JP" altLang="en-US" sz="1200">
                  <a:solidFill>
                    <a:schemeClr val="tx2"/>
                  </a:solidFill>
                  <a:latin typeface="+mn-ea"/>
                  <a:cs typeface="+mn-cs"/>
                </a:endParaRPr>
              </a:p>
            </p:txBody>
          </p:sp>
          <p:sp>
            <p:nvSpPr>
              <p:cNvPr id="157" name="山形 156">
                <a:extLst>
                  <a:ext uri="{FF2B5EF4-FFF2-40B4-BE49-F238E27FC236}">
                    <a16:creationId xmlns:a16="http://schemas.microsoft.com/office/drawing/2014/main" id="{EC124E69-DB84-459C-D0B9-ADC06D434976}"/>
                  </a:ext>
                </a:extLst>
              </p:cNvPr>
              <p:cNvSpPr/>
              <p:nvPr/>
            </p:nvSpPr>
            <p:spPr bwMode="gray">
              <a:xfrm>
                <a:off x="9884859" y="680835"/>
                <a:ext cx="451098" cy="222473"/>
              </a:xfrm>
              <a:prstGeom prst="chevron">
                <a:avLst>
                  <a:gd name="adj" fmla="val 29526"/>
                </a:avLst>
              </a:prstGeom>
              <a:solidFill>
                <a:schemeClr val="tx2">
                  <a:lumMod val="60000"/>
                  <a:lumOff val="40000"/>
                </a:schemeClr>
              </a:solidFill>
              <a:ln w="12700" algn="ctr">
                <a:noFill/>
                <a:miter lim="800000"/>
                <a:headEnd/>
                <a:tailEnd/>
              </a:ln>
            </p:spPr>
            <p:txBody>
              <a:bodyPr rot="0" spcFirstLastPara="0" vertOverflow="overflow" horzOverflow="overflow" vert="horz" wrap="non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990588" fontAlgn="auto">
                  <a:spcBef>
                    <a:spcPts val="0"/>
                  </a:spcBef>
                  <a:spcAft>
                    <a:spcPts val="0"/>
                  </a:spcAft>
                  <a:buSzPct val="100000"/>
                </a:pPr>
                <a:r>
                  <a:rPr kumimoji="1" lang="en-US" altLang="ja-JP" sz="1200">
                    <a:solidFill>
                      <a:schemeClr val="bg1"/>
                    </a:solidFill>
                    <a:latin typeface="+mn-ea"/>
                    <a:cs typeface="+mn-cs"/>
                  </a:rPr>
                  <a:t>A</a:t>
                </a:r>
                <a:endParaRPr kumimoji="1" lang="ja-JP" altLang="en-US" sz="1200">
                  <a:solidFill>
                    <a:schemeClr val="bg1"/>
                  </a:solidFill>
                  <a:latin typeface="+mn-ea"/>
                  <a:cs typeface="+mn-cs"/>
                </a:endParaRPr>
              </a:p>
            </p:txBody>
          </p:sp>
          <p:sp>
            <p:nvSpPr>
              <p:cNvPr id="158" name="山形 157">
                <a:extLst>
                  <a:ext uri="{FF2B5EF4-FFF2-40B4-BE49-F238E27FC236}">
                    <a16:creationId xmlns:a16="http://schemas.microsoft.com/office/drawing/2014/main" id="{5DE956DE-E001-0A2A-B537-5C31822A8B20}"/>
                  </a:ext>
                </a:extLst>
              </p:cNvPr>
              <p:cNvSpPr/>
              <p:nvPr/>
            </p:nvSpPr>
            <p:spPr bwMode="gray">
              <a:xfrm>
                <a:off x="10319199" y="680835"/>
                <a:ext cx="451098" cy="222473"/>
              </a:xfrm>
              <a:prstGeom prst="chevron">
                <a:avLst>
                  <a:gd name="adj" fmla="val 29526"/>
                </a:avLst>
              </a:prstGeom>
              <a:solidFill>
                <a:schemeClr val="bg1">
                  <a:lumMod val="85000"/>
                </a:schemeClr>
              </a:solidFill>
              <a:ln w="12700" algn="ctr">
                <a:noFill/>
                <a:miter lim="800000"/>
                <a:headEnd/>
                <a:tailEnd/>
              </a:ln>
            </p:spPr>
            <p:txBody>
              <a:bodyPr rot="0" spcFirstLastPara="0" vertOverflow="overflow" horzOverflow="overflow" vert="horz" wrap="non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990588" fontAlgn="auto">
                  <a:spcBef>
                    <a:spcPts val="0"/>
                  </a:spcBef>
                  <a:spcAft>
                    <a:spcPts val="0"/>
                  </a:spcAft>
                  <a:buSzPct val="100000"/>
                </a:pPr>
                <a:r>
                  <a:rPr kumimoji="1" lang="en-US" altLang="ja-JP" sz="1200">
                    <a:solidFill>
                      <a:schemeClr val="tx2"/>
                    </a:solidFill>
                    <a:latin typeface="+mn-ea"/>
                    <a:cs typeface="+mn-cs"/>
                  </a:rPr>
                  <a:t>C</a:t>
                </a:r>
                <a:endParaRPr kumimoji="1" lang="ja-JP" altLang="en-US" sz="1200">
                  <a:solidFill>
                    <a:schemeClr val="tx2"/>
                  </a:solidFill>
                  <a:latin typeface="+mn-ea"/>
                  <a:cs typeface="+mn-cs"/>
                </a:endParaRPr>
              </a:p>
            </p:txBody>
          </p:sp>
          <p:sp>
            <p:nvSpPr>
              <p:cNvPr id="159" name="ホームベース 158">
                <a:extLst>
                  <a:ext uri="{FF2B5EF4-FFF2-40B4-BE49-F238E27FC236}">
                    <a16:creationId xmlns:a16="http://schemas.microsoft.com/office/drawing/2014/main" id="{86C1564A-44CD-B617-25F7-354E9B8EC349}"/>
                  </a:ext>
                </a:extLst>
              </p:cNvPr>
              <p:cNvSpPr/>
              <p:nvPr/>
            </p:nvSpPr>
            <p:spPr bwMode="gray">
              <a:xfrm>
                <a:off x="8601433" y="680835"/>
                <a:ext cx="451098" cy="222473"/>
              </a:xfrm>
              <a:prstGeom prst="homePlate">
                <a:avLst>
                  <a:gd name="adj" fmla="val 27981"/>
                </a:avLst>
              </a:prstGeom>
              <a:solidFill>
                <a:schemeClr val="bg1">
                  <a:lumMod val="85000"/>
                </a:schemeClr>
              </a:solidFill>
              <a:ln w="12700" algn="ctr">
                <a:noFill/>
                <a:miter lim="800000"/>
                <a:headEnd/>
                <a:tailEnd/>
              </a:ln>
            </p:spPr>
            <p:txBody>
              <a:bodyPr rot="0" spcFirstLastPara="0" vertOverflow="overflow" horzOverflow="overflow" vert="horz" wrap="non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990588" fontAlgn="auto">
                  <a:spcBef>
                    <a:spcPts val="0"/>
                  </a:spcBef>
                  <a:spcAft>
                    <a:spcPts val="0"/>
                  </a:spcAft>
                  <a:buSzPct val="100000"/>
                </a:pPr>
                <a:r>
                  <a:rPr kumimoji="1" lang="en-US" altLang="ja-JP" sz="1200" err="1">
                    <a:solidFill>
                      <a:schemeClr val="tx2"/>
                    </a:solidFill>
                    <a:latin typeface="+mn-ea"/>
                    <a:cs typeface="+mn-cs"/>
                  </a:rPr>
                  <a:t>Pr</a:t>
                </a:r>
                <a:endParaRPr kumimoji="1" lang="ja-JP" altLang="en-US" sz="1200">
                  <a:solidFill>
                    <a:schemeClr val="tx2"/>
                  </a:solidFill>
                  <a:latin typeface="+mn-ea"/>
                  <a:cs typeface="+mn-cs"/>
                </a:endParaRPr>
              </a:p>
            </p:txBody>
          </p:sp>
        </p:grpSp>
      </p:grpSp>
      <p:sp>
        <p:nvSpPr>
          <p:cNvPr id="160" name="テキスト プレースホルダー 1">
            <a:extLst>
              <a:ext uri="{FF2B5EF4-FFF2-40B4-BE49-F238E27FC236}">
                <a16:creationId xmlns:a16="http://schemas.microsoft.com/office/drawing/2014/main" id="{14606214-FB25-EFB7-54F1-BB161701D3B4}"/>
              </a:ext>
            </a:extLst>
          </p:cNvPr>
          <p:cNvSpPr txBox="1">
            <a:spLocks/>
          </p:cNvSpPr>
          <p:nvPr/>
        </p:nvSpPr>
        <p:spPr>
          <a:xfrm>
            <a:off x="263528" y="5162469"/>
            <a:ext cx="1602219" cy="227004"/>
          </a:xfrm>
          <a:prstGeom prst="rect">
            <a:avLst/>
          </a:prstGeom>
        </p:spPr>
        <p:txBody>
          <a:bodyPr lIns="0" tIns="0" rIns="0" bIns="0" anchor="ctr"/>
          <a:lstStyle>
            <a:lvl1pPr marL="0" marR="0" indent="0" algn="l" defTabSz="990564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1600" b="1" kern="1200">
                <a:solidFill>
                  <a:schemeClr val="tx2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 marL="180000" marR="0" indent="-180000" algn="l" defTabSz="990564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n"/>
              <a:tabLst/>
              <a:defRPr kumimoji="1"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2pPr>
            <a:lvl3pPr marL="360000" marR="0" indent="-180000" algn="l" defTabSz="990564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Ø"/>
              <a:tabLst/>
              <a:defRPr kumimoji="1"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3pPr>
            <a:lvl4pPr marL="504000" marR="0" indent="-144000" algn="l" defTabSz="990564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kumimoji="1" lang="en-US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4pPr>
            <a:lvl5pPr marL="684000" indent="-180000" algn="l" defTabSz="865024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Verdana" panose="020B0604030504040204" pitchFamily="34" charset="0"/>
              <a:buChar char="−"/>
              <a:tabLst/>
              <a:defRPr kumimoji="1"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64000" indent="-180000" algn="l" defTabSz="990564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 kumimoji="1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77179" indent="-191093" algn="l" defTabSz="990564" rtl="0" eaLnBrk="1" latinLnBrk="0" hangingPunct="1">
              <a:spcBef>
                <a:spcPts val="0"/>
              </a:spcBef>
              <a:spcAft>
                <a:spcPts val="1083"/>
              </a:spcAft>
              <a:buFont typeface="Verdana" panose="020B0604030504040204" pitchFamily="34" charset="0"/>
              <a:buChar char="−"/>
              <a:defRPr kumimoji="1"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77179" indent="-191093" algn="l" defTabSz="990564" rtl="0" eaLnBrk="1" latinLnBrk="0" hangingPunct="1">
              <a:spcBef>
                <a:spcPts val="0"/>
              </a:spcBef>
              <a:spcAft>
                <a:spcPts val="1083"/>
              </a:spcAft>
              <a:buFont typeface="Verdana" panose="020B0604030504040204" pitchFamily="34" charset="0"/>
              <a:buChar char="−"/>
              <a:defRPr kumimoji="1" sz="13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77179" indent="-191093" algn="l" defTabSz="990564" rtl="0" eaLnBrk="1" latinLnBrk="0" hangingPunct="1">
              <a:spcBef>
                <a:spcPts val="0"/>
              </a:spcBef>
              <a:spcAft>
                <a:spcPts val="1083"/>
              </a:spcAft>
              <a:buFont typeface="Verdana" panose="020B0604030504040204" pitchFamily="34" charset="0"/>
              <a:buChar char="−"/>
              <a:defRPr kumimoji="1" sz="13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401">
                <a:latin typeface="+mn-ea"/>
              </a:rPr>
              <a:t>Conclusion</a:t>
            </a:r>
          </a:p>
        </p:txBody>
      </p:sp>
      <p:grpSp>
        <p:nvGrpSpPr>
          <p:cNvPr id="161" name="グループ化 160">
            <a:extLst>
              <a:ext uri="{FF2B5EF4-FFF2-40B4-BE49-F238E27FC236}">
                <a16:creationId xmlns:a16="http://schemas.microsoft.com/office/drawing/2014/main" id="{877DBD44-7282-D1C0-53C4-776F092EEE4E}"/>
              </a:ext>
            </a:extLst>
          </p:cNvPr>
          <p:cNvGrpSpPr/>
          <p:nvPr/>
        </p:nvGrpSpPr>
        <p:grpSpPr>
          <a:xfrm>
            <a:off x="407989" y="5074013"/>
            <a:ext cx="3927983" cy="403915"/>
            <a:chOff x="8085826" y="207139"/>
            <a:chExt cx="3927983" cy="403915"/>
          </a:xfrm>
        </p:grpSpPr>
        <p:sp>
          <p:nvSpPr>
            <p:cNvPr id="162" name="角丸四角形 161">
              <a:extLst>
                <a:ext uri="{FF2B5EF4-FFF2-40B4-BE49-F238E27FC236}">
                  <a16:creationId xmlns:a16="http://schemas.microsoft.com/office/drawing/2014/main" id="{A8E35977-86A7-4CDC-5CFC-489111EBA10B}"/>
                </a:ext>
              </a:extLst>
            </p:cNvPr>
            <p:cNvSpPr/>
            <p:nvPr/>
          </p:nvSpPr>
          <p:spPr bwMode="gray">
            <a:xfrm>
              <a:off x="8085826" y="207139"/>
              <a:ext cx="3927983" cy="403915"/>
            </a:xfrm>
            <a:prstGeom prst="roundRect">
              <a:avLst>
                <a:gd name="adj" fmla="val 30030"/>
              </a:avLst>
            </a:prstGeom>
            <a:noFill/>
            <a:ln w="19050">
              <a:noFill/>
              <a:headEnd/>
              <a:tailEnd/>
            </a:ln>
            <a:effec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990588" fontAlgn="auto">
                <a:spcBef>
                  <a:spcPts val="0"/>
                </a:spcBef>
                <a:spcAft>
                  <a:spcPts val="0"/>
                </a:spcAft>
                <a:buSzPct val="100000"/>
              </a:pPr>
              <a:endParaRPr kumimoji="1" lang="ja-JP" altLang="en-US" sz="1401">
                <a:solidFill>
                  <a:prstClr val="black"/>
                </a:solidFill>
                <a:latin typeface="+mn-ea"/>
              </a:endParaRPr>
            </a:p>
          </p:txBody>
        </p:sp>
        <p:grpSp>
          <p:nvGrpSpPr>
            <p:cNvPr id="163" name="グループ化 162">
              <a:extLst>
                <a:ext uri="{FF2B5EF4-FFF2-40B4-BE49-F238E27FC236}">
                  <a16:creationId xmlns:a16="http://schemas.microsoft.com/office/drawing/2014/main" id="{63B6DE73-36DC-0E1C-A94E-C3F5831744A4}"/>
                </a:ext>
              </a:extLst>
            </p:cNvPr>
            <p:cNvGrpSpPr/>
            <p:nvPr/>
          </p:nvGrpSpPr>
          <p:grpSpPr>
            <a:xfrm>
              <a:off x="8911376" y="297860"/>
              <a:ext cx="1757060" cy="222473"/>
              <a:chOff x="8601433" y="680835"/>
              <a:chExt cx="2168864" cy="222473"/>
            </a:xfrm>
          </p:grpSpPr>
          <p:sp>
            <p:nvSpPr>
              <p:cNvPr id="164" name="山形 163">
                <a:extLst>
                  <a:ext uri="{FF2B5EF4-FFF2-40B4-BE49-F238E27FC236}">
                    <a16:creationId xmlns:a16="http://schemas.microsoft.com/office/drawing/2014/main" id="{7CC66529-CBB5-6B4C-8D7E-E3702D484377}"/>
                  </a:ext>
                </a:extLst>
              </p:cNvPr>
              <p:cNvSpPr/>
              <p:nvPr/>
            </p:nvSpPr>
            <p:spPr bwMode="gray">
              <a:xfrm>
                <a:off x="9022710" y="680835"/>
                <a:ext cx="451098" cy="222473"/>
              </a:xfrm>
              <a:prstGeom prst="chevron">
                <a:avLst>
                  <a:gd name="adj" fmla="val 29526"/>
                </a:avLst>
              </a:prstGeom>
              <a:solidFill>
                <a:schemeClr val="bg1">
                  <a:lumMod val="85000"/>
                </a:schemeClr>
              </a:solidFill>
              <a:ln w="12700" algn="ctr">
                <a:noFill/>
                <a:miter lim="800000"/>
                <a:headEnd/>
                <a:tailEnd/>
              </a:ln>
            </p:spPr>
            <p:txBody>
              <a:bodyPr rot="0" spcFirstLastPara="0" vertOverflow="overflow" horzOverflow="overflow" vert="horz" wrap="non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990588" fontAlgn="auto">
                  <a:spcBef>
                    <a:spcPts val="0"/>
                  </a:spcBef>
                  <a:spcAft>
                    <a:spcPts val="0"/>
                  </a:spcAft>
                  <a:buSzPct val="100000"/>
                </a:pPr>
                <a:r>
                  <a:rPr kumimoji="1" lang="en-US" altLang="ja-JP" sz="1200">
                    <a:solidFill>
                      <a:schemeClr val="tx2"/>
                    </a:solidFill>
                    <a:latin typeface="+mn-ea"/>
                    <a:cs typeface="+mn-cs"/>
                  </a:rPr>
                  <a:t>Pl</a:t>
                </a:r>
                <a:endParaRPr kumimoji="1" lang="ja-JP" altLang="en-US" sz="1200">
                  <a:solidFill>
                    <a:schemeClr val="tx2"/>
                  </a:solidFill>
                  <a:latin typeface="+mn-ea"/>
                  <a:cs typeface="+mn-cs"/>
                </a:endParaRPr>
              </a:p>
            </p:txBody>
          </p:sp>
          <p:sp>
            <p:nvSpPr>
              <p:cNvPr id="165" name="山形 164">
                <a:extLst>
                  <a:ext uri="{FF2B5EF4-FFF2-40B4-BE49-F238E27FC236}">
                    <a16:creationId xmlns:a16="http://schemas.microsoft.com/office/drawing/2014/main" id="{90280482-EF79-345E-4D24-54FA75E25CC0}"/>
                  </a:ext>
                </a:extLst>
              </p:cNvPr>
              <p:cNvSpPr/>
              <p:nvPr/>
            </p:nvSpPr>
            <p:spPr bwMode="gray">
              <a:xfrm>
                <a:off x="9457050" y="680835"/>
                <a:ext cx="451098" cy="222473"/>
              </a:xfrm>
              <a:prstGeom prst="chevron">
                <a:avLst>
                  <a:gd name="adj" fmla="val 29526"/>
                </a:avLst>
              </a:prstGeom>
              <a:solidFill>
                <a:schemeClr val="bg1">
                  <a:lumMod val="85000"/>
                </a:schemeClr>
              </a:solidFill>
              <a:ln w="12700" algn="ctr">
                <a:noFill/>
                <a:miter lim="800000"/>
                <a:headEnd/>
                <a:tailEnd/>
              </a:ln>
            </p:spPr>
            <p:txBody>
              <a:bodyPr rot="0" spcFirstLastPara="0" vertOverflow="overflow" horzOverflow="overflow" vert="horz" wrap="non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990588" fontAlgn="auto">
                  <a:spcBef>
                    <a:spcPts val="0"/>
                  </a:spcBef>
                  <a:spcAft>
                    <a:spcPts val="0"/>
                  </a:spcAft>
                  <a:buSzPct val="100000"/>
                </a:pPr>
                <a:r>
                  <a:rPr kumimoji="1" lang="en-US" altLang="ja-JP" sz="1200">
                    <a:solidFill>
                      <a:schemeClr val="tx2"/>
                    </a:solidFill>
                    <a:latin typeface="+mn-ea"/>
                    <a:cs typeface="+mn-cs"/>
                  </a:rPr>
                  <a:t>D</a:t>
                </a:r>
                <a:endParaRPr kumimoji="1" lang="ja-JP" altLang="en-US" sz="1200">
                  <a:solidFill>
                    <a:schemeClr val="tx2"/>
                  </a:solidFill>
                  <a:latin typeface="+mn-ea"/>
                  <a:cs typeface="+mn-cs"/>
                </a:endParaRPr>
              </a:p>
            </p:txBody>
          </p:sp>
          <p:sp>
            <p:nvSpPr>
              <p:cNvPr id="166" name="山形 165">
                <a:extLst>
                  <a:ext uri="{FF2B5EF4-FFF2-40B4-BE49-F238E27FC236}">
                    <a16:creationId xmlns:a16="http://schemas.microsoft.com/office/drawing/2014/main" id="{A09D0381-44F8-5456-196C-6F49826EA371}"/>
                  </a:ext>
                </a:extLst>
              </p:cNvPr>
              <p:cNvSpPr/>
              <p:nvPr/>
            </p:nvSpPr>
            <p:spPr bwMode="gray">
              <a:xfrm>
                <a:off x="9884859" y="680835"/>
                <a:ext cx="451098" cy="222473"/>
              </a:xfrm>
              <a:prstGeom prst="chevron">
                <a:avLst>
                  <a:gd name="adj" fmla="val 29526"/>
                </a:avLst>
              </a:prstGeom>
              <a:solidFill>
                <a:schemeClr val="bg1">
                  <a:lumMod val="85000"/>
                </a:schemeClr>
              </a:solidFill>
              <a:ln w="12700" algn="ctr">
                <a:noFill/>
                <a:miter lim="800000"/>
                <a:headEnd/>
                <a:tailEnd/>
              </a:ln>
            </p:spPr>
            <p:txBody>
              <a:bodyPr rot="0" spcFirstLastPara="0" vertOverflow="overflow" horzOverflow="overflow" vert="horz" wrap="non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990588" fontAlgn="auto">
                  <a:spcBef>
                    <a:spcPts val="0"/>
                  </a:spcBef>
                  <a:spcAft>
                    <a:spcPts val="0"/>
                  </a:spcAft>
                  <a:buSzPct val="100000"/>
                </a:pPr>
                <a:r>
                  <a:rPr kumimoji="1" lang="en-US" altLang="ja-JP" sz="1200">
                    <a:solidFill>
                      <a:schemeClr val="tx2"/>
                    </a:solidFill>
                    <a:latin typeface="+mn-ea"/>
                    <a:cs typeface="+mn-cs"/>
                  </a:rPr>
                  <a:t>A</a:t>
                </a:r>
                <a:endParaRPr kumimoji="1" lang="ja-JP" altLang="en-US" sz="1200">
                  <a:solidFill>
                    <a:schemeClr val="tx2"/>
                  </a:solidFill>
                  <a:latin typeface="+mn-ea"/>
                  <a:cs typeface="+mn-cs"/>
                </a:endParaRPr>
              </a:p>
            </p:txBody>
          </p:sp>
          <p:sp>
            <p:nvSpPr>
              <p:cNvPr id="167" name="山形 166">
                <a:extLst>
                  <a:ext uri="{FF2B5EF4-FFF2-40B4-BE49-F238E27FC236}">
                    <a16:creationId xmlns:a16="http://schemas.microsoft.com/office/drawing/2014/main" id="{B2C1339F-AA47-22A9-4506-0D73F862E003}"/>
                  </a:ext>
                </a:extLst>
              </p:cNvPr>
              <p:cNvSpPr/>
              <p:nvPr/>
            </p:nvSpPr>
            <p:spPr bwMode="gray">
              <a:xfrm>
                <a:off x="10319199" y="680835"/>
                <a:ext cx="451098" cy="222473"/>
              </a:xfrm>
              <a:prstGeom prst="chevron">
                <a:avLst>
                  <a:gd name="adj" fmla="val 29526"/>
                </a:avLst>
              </a:prstGeom>
              <a:solidFill>
                <a:schemeClr val="tx2">
                  <a:lumMod val="60000"/>
                  <a:lumOff val="40000"/>
                </a:schemeClr>
              </a:solidFill>
              <a:ln w="12700" algn="ctr">
                <a:noFill/>
                <a:miter lim="800000"/>
                <a:headEnd/>
                <a:tailEnd/>
              </a:ln>
            </p:spPr>
            <p:txBody>
              <a:bodyPr rot="0" spcFirstLastPara="0" vertOverflow="overflow" horzOverflow="overflow" vert="horz" wrap="non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990588" fontAlgn="auto">
                  <a:spcBef>
                    <a:spcPts val="0"/>
                  </a:spcBef>
                  <a:spcAft>
                    <a:spcPts val="0"/>
                  </a:spcAft>
                  <a:buSzPct val="100000"/>
                </a:pPr>
                <a:r>
                  <a:rPr kumimoji="1" lang="en-US" altLang="ja-JP" sz="1200">
                    <a:solidFill>
                      <a:schemeClr val="bg1"/>
                    </a:solidFill>
                    <a:latin typeface="+mn-ea"/>
                    <a:cs typeface="+mn-cs"/>
                  </a:rPr>
                  <a:t>C</a:t>
                </a:r>
                <a:endParaRPr kumimoji="1" lang="ja-JP" altLang="en-US" sz="1200">
                  <a:solidFill>
                    <a:schemeClr val="bg1"/>
                  </a:solidFill>
                  <a:latin typeface="+mn-ea"/>
                  <a:cs typeface="+mn-cs"/>
                </a:endParaRPr>
              </a:p>
            </p:txBody>
          </p:sp>
          <p:sp>
            <p:nvSpPr>
              <p:cNvPr id="168" name="ホームベース 167">
                <a:extLst>
                  <a:ext uri="{FF2B5EF4-FFF2-40B4-BE49-F238E27FC236}">
                    <a16:creationId xmlns:a16="http://schemas.microsoft.com/office/drawing/2014/main" id="{9CDB2553-C89F-C020-9C23-931AB3852C28}"/>
                  </a:ext>
                </a:extLst>
              </p:cNvPr>
              <p:cNvSpPr/>
              <p:nvPr/>
            </p:nvSpPr>
            <p:spPr bwMode="gray">
              <a:xfrm>
                <a:off x="8601433" y="680835"/>
                <a:ext cx="451098" cy="222473"/>
              </a:xfrm>
              <a:prstGeom prst="homePlate">
                <a:avLst>
                  <a:gd name="adj" fmla="val 27981"/>
                </a:avLst>
              </a:prstGeom>
              <a:solidFill>
                <a:schemeClr val="bg1">
                  <a:lumMod val="85000"/>
                </a:schemeClr>
              </a:solidFill>
              <a:ln w="12700" algn="ctr">
                <a:noFill/>
                <a:miter lim="800000"/>
                <a:headEnd/>
                <a:tailEnd/>
              </a:ln>
            </p:spPr>
            <p:txBody>
              <a:bodyPr rot="0" spcFirstLastPara="0" vertOverflow="overflow" horzOverflow="overflow" vert="horz" wrap="non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990588" fontAlgn="auto">
                  <a:spcBef>
                    <a:spcPts val="0"/>
                  </a:spcBef>
                  <a:spcAft>
                    <a:spcPts val="0"/>
                  </a:spcAft>
                  <a:buSzPct val="100000"/>
                </a:pPr>
                <a:r>
                  <a:rPr kumimoji="1" lang="en-US" altLang="ja-JP" sz="1200" err="1">
                    <a:solidFill>
                      <a:schemeClr val="tx2"/>
                    </a:solidFill>
                    <a:latin typeface="+mn-ea"/>
                    <a:cs typeface="+mn-cs"/>
                  </a:rPr>
                  <a:t>Pr</a:t>
                </a:r>
                <a:endParaRPr kumimoji="1" lang="ja-JP" altLang="en-US" sz="1200">
                  <a:solidFill>
                    <a:schemeClr val="tx2"/>
                  </a:solidFill>
                  <a:latin typeface="+mn-ea"/>
                  <a:cs typeface="+mn-cs"/>
                </a:endParaRPr>
              </a:p>
            </p:txBody>
          </p:sp>
        </p:grpSp>
      </p:grpSp>
      <p:sp>
        <p:nvSpPr>
          <p:cNvPr id="182" name="右矢印 181">
            <a:extLst>
              <a:ext uri="{FF2B5EF4-FFF2-40B4-BE49-F238E27FC236}">
                <a16:creationId xmlns:a16="http://schemas.microsoft.com/office/drawing/2014/main" id="{A255F1E4-E1B3-B4BC-BFCF-3CBDB7081FA2}"/>
              </a:ext>
            </a:extLst>
          </p:cNvPr>
          <p:cNvSpPr/>
          <p:nvPr/>
        </p:nvSpPr>
        <p:spPr bwMode="gray">
          <a:xfrm>
            <a:off x="4152900" y="1997610"/>
            <a:ext cx="317099" cy="433024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 w="1270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88" fontAlgn="auto">
              <a:spcBef>
                <a:spcPts val="0"/>
              </a:spcBef>
              <a:spcAft>
                <a:spcPts val="0"/>
              </a:spcAft>
              <a:buSzPct val="100000"/>
            </a:pPr>
            <a:endParaRPr kumimoji="1" lang="ja-JP" altLang="en-US" sz="1200">
              <a:solidFill>
                <a:prstClr val="black"/>
              </a:solidFill>
              <a:latin typeface="+mn-ea"/>
              <a:cs typeface="+mn-cs"/>
            </a:endParaRPr>
          </a:p>
        </p:txBody>
      </p:sp>
      <p:sp>
        <p:nvSpPr>
          <p:cNvPr id="183" name="右矢印 182">
            <a:extLst>
              <a:ext uri="{FF2B5EF4-FFF2-40B4-BE49-F238E27FC236}">
                <a16:creationId xmlns:a16="http://schemas.microsoft.com/office/drawing/2014/main" id="{C02E9BE2-3D16-0CF6-B6C2-ED31EBE942A8}"/>
              </a:ext>
            </a:extLst>
          </p:cNvPr>
          <p:cNvSpPr/>
          <p:nvPr/>
        </p:nvSpPr>
        <p:spPr bwMode="gray">
          <a:xfrm>
            <a:off x="8934477" y="1997610"/>
            <a:ext cx="266503" cy="433024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 w="1270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88" fontAlgn="auto">
              <a:spcBef>
                <a:spcPts val="0"/>
              </a:spcBef>
              <a:spcAft>
                <a:spcPts val="0"/>
              </a:spcAft>
              <a:buSzPct val="100000"/>
            </a:pPr>
            <a:endParaRPr kumimoji="1" lang="ja-JP" altLang="en-US" sz="1200">
              <a:solidFill>
                <a:prstClr val="black"/>
              </a:solidFill>
              <a:latin typeface="+mn-ea"/>
              <a:cs typeface="+mn-cs"/>
            </a:endParaRPr>
          </a:p>
        </p:txBody>
      </p:sp>
      <p:sp>
        <p:nvSpPr>
          <p:cNvPr id="184" name="右矢印 183">
            <a:extLst>
              <a:ext uri="{FF2B5EF4-FFF2-40B4-BE49-F238E27FC236}">
                <a16:creationId xmlns:a16="http://schemas.microsoft.com/office/drawing/2014/main" id="{4EF6BBC8-7579-0A3E-CAEB-96E460473278}"/>
              </a:ext>
            </a:extLst>
          </p:cNvPr>
          <p:cNvSpPr/>
          <p:nvPr/>
        </p:nvSpPr>
        <p:spPr bwMode="gray">
          <a:xfrm>
            <a:off x="5890806" y="5970974"/>
            <a:ext cx="418124" cy="433024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 w="1270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88" fontAlgn="auto">
              <a:spcBef>
                <a:spcPts val="0"/>
              </a:spcBef>
              <a:spcAft>
                <a:spcPts val="0"/>
              </a:spcAft>
              <a:buSzPct val="100000"/>
            </a:pPr>
            <a:endParaRPr kumimoji="1" lang="ja-JP" altLang="en-US" sz="1200">
              <a:solidFill>
                <a:prstClr val="black"/>
              </a:solidFill>
              <a:latin typeface="+mn-ea"/>
              <a:cs typeface="+mn-cs"/>
            </a:endParaRPr>
          </a:p>
        </p:txBody>
      </p:sp>
      <p:sp>
        <p:nvSpPr>
          <p:cNvPr id="185" name="右矢印 184">
            <a:extLst>
              <a:ext uri="{FF2B5EF4-FFF2-40B4-BE49-F238E27FC236}">
                <a16:creationId xmlns:a16="http://schemas.microsoft.com/office/drawing/2014/main" id="{B723936C-5FEA-11FD-2C73-20509DD3814C}"/>
              </a:ext>
            </a:extLst>
          </p:cNvPr>
          <p:cNvSpPr/>
          <p:nvPr/>
        </p:nvSpPr>
        <p:spPr bwMode="gray">
          <a:xfrm>
            <a:off x="5890806" y="4053872"/>
            <a:ext cx="418124" cy="81562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 w="1270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88" fontAlgn="auto">
              <a:spcBef>
                <a:spcPts val="0"/>
              </a:spcBef>
              <a:spcAft>
                <a:spcPts val="0"/>
              </a:spcAft>
              <a:buSzPct val="100000"/>
            </a:pPr>
            <a:endParaRPr kumimoji="1" lang="ja-JP" altLang="en-US" sz="1200">
              <a:solidFill>
                <a:prstClr val="black"/>
              </a:solidFill>
              <a:latin typeface="+mn-ea"/>
              <a:cs typeface="+mn-cs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3E8470D-4002-00AA-1BC7-B3906D9599BE}"/>
              </a:ext>
            </a:extLst>
          </p:cNvPr>
          <p:cNvSpPr/>
          <p:nvPr/>
        </p:nvSpPr>
        <p:spPr bwMode="gray">
          <a:xfrm>
            <a:off x="210586" y="1406353"/>
            <a:ext cx="3927983" cy="273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 algn="ctr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90588" fontAlgn="auto">
              <a:spcBef>
                <a:spcPts val="0"/>
              </a:spcBef>
              <a:spcAft>
                <a:spcPts val="0"/>
              </a:spcAft>
              <a:buSzPct val="100000"/>
            </a:pPr>
            <a:r>
              <a:rPr kumimoji="1" lang="ja-JP" altLang="en-US" sz="1477" b="1">
                <a:solidFill>
                  <a:schemeClr val="bg1"/>
                </a:solidFill>
                <a:latin typeface="+mn-ea"/>
              </a:rPr>
              <a:t>必要なデータ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D5653A32-92D8-71EE-33AB-06944B4BA32B}"/>
              </a:ext>
            </a:extLst>
          </p:cNvPr>
          <p:cNvSpPr/>
          <p:nvPr/>
        </p:nvSpPr>
        <p:spPr bwMode="gray">
          <a:xfrm>
            <a:off x="210586" y="1681283"/>
            <a:ext cx="3927983" cy="127133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1" defTabSz="990588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endParaRPr kumimoji="1" lang="en-US" altLang="ja-JP" sz="1231" dirty="0">
              <a:solidFill>
                <a:srgbClr val="000000"/>
              </a:solidFill>
              <a:latin typeface="+mn-ea"/>
              <a:cs typeface="+mn-cs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2B939B3-99C1-AEE1-D3B7-AA30443ECC8F}"/>
              </a:ext>
            </a:extLst>
          </p:cNvPr>
          <p:cNvSpPr/>
          <p:nvPr/>
        </p:nvSpPr>
        <p:spPr bwMode="gray">
          <a:xfrm>
            <a:off x="6316663" y="3345672"/>
            <a:ext cx="5608655" cy="273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 algn="ctr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1477" b="1">
                <a:solidFill>
                  <a:schemeClr val="bg1"/>
                </a:solidFill>
                <a:latin typeface="+mn-ea"/>
              </a:rPr>
              <a:t>分析結果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940F1F3E-32EB-3F9F-6841-55E8CBCA14BF}"/>
              </a:ext>
            </a:extLst>
          </p:cNvPr>
          <p:cNvSpPr/>
          <p:nvPr/>
        </p:nvSpPr>
        <p:spPr bwMode="gray">
          <a:xfrm>
            <a:off x="6316788" y="3627289"/>
            <a:ext cx="5608533" cy="1413172"/>
          </a:xfrm>
          <a:prstGeom prst="rect">
            <a:avLst/>
          </a:prstGeom>
          <a:noFill/>
          <a:ln w="12700" algn="ctr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en-US" altLang="ja-JP" sz="1231" b="1" dirty="0">
              <a:solidFill>
                <a:srgbClr val="000000"/>
              </a:solidFill>
              <a:latin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094241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4162&quot;&gt;&lt;version val=&quot;27078&quot;/&gt;&lt;CPresentation id=&quot;1&quot;&gt;&lt;m_precDefaultNumber&gt;&lt;m_yearfmt&gt;&lt;begin val=&quot;0&quot;/&gt;&lt;end val=&quot;4&quot;/&gt;&lt;/m_yearfmt&gt;&lt;/m_precDefaultNumber&gt;&lt;m_precDefaultPercent&gt;&lt;m_yearfmt&gt;&lt;begin val=&quot;0&quot;/&gt;&lt;end val=&quot;4&quot;/&gt;&lt;/m_yearfmt&gt;&lt;/m_precDefaultPercent&gt;&lt;m_precDefaultDate&gt;&lt;m_yearfmt&gt;&lt;begin val=&quot;0&quot;/&gt;&lt;end val=&quot;4&quot;/&gt;&lt;/m_yearfmt&gt;&lt;/m_precDefaultDate&gt;&lt;m_precDefaultYear&gt;&lt;m_bNumberIsYear val=&quot;0&quot;/&gt;&lt;m_strFormatTime&gt;%Y&lt;/m_strFormatTime&gt;&lt;m_yearfmt&gt;&lt;begin val=&quot;0&quot;/&gt;&lt;end val=&quot;0&quot;/&gt;&lt;/m_yearfmt&gt;&lt;/m_precDefaultYear&gt;&lt;m_precDefaultQuarter&gt;&lt;m_bNumberIsYear val=&quot;0&quot;/&gt;&lt;m_strFormatTime&gt;Q%5&lt;/m_strFormatTime&gt;&lt;m_yearfmt&gt;&lt;begin val=&quot;0&quot;/&gt;&lt;end val=&quot;4&quot;/&gt;&lt;/m_yearfmt&gt;&lt;/m_precDefaultQuarter&gt;&lt;m_precDefaultMonth&gt;&lt;m_yearfmt&gt;&lt;begin val=&quot;0&quot;/&gt;&lt;end val=&quot;4&quot;/&gt;&lt;/m_yearfmt&gt;&lt;/m_precDefaultMonth&gt;&lt;m_precDefaultWeek&gt;&lt;m_bNumberIsYear val=&quot;0&quot;/&gt;&lt;m_strFormatTime&gt;%4&lt;/m_strFormatTime&gt;&lt;m_yearfmt&gt;&lt;begin val=&quot;0&quot;/&gt;&lt;end val=&quot;4&quot;/&gt;&lt;/m_yearfmt&gt;&lt;/m_precDefaultWeek&gt;&lt;m_precDefaultDay&gt;&lt;m_bNumberIsYear val=&quot;0&quot;/&gt;&lt;m_strFormatTime&gt;%#d&lt;/m_strFormatTime&gt;&lt;m_yearfmt&gt;&lt;begin val=&quot;0&quot;/&gt;&lt;end val=&quot;4&quot;/&gt;&lt;/m_yearfmt&gt;&lt;/m_precDefaultDay&gt;&lt;m_mruColor&gt;&lt;m_vecMRU length=&quot;0&quot;/&gt;&lt;/m_mruColor&gt;&lt;/CPresentation&gt;&lt;/root&gt;"/>
  <p:tag name="THINKCELLUNDODONOTDELETE" val="0"/>
  <p:tag name="EE4P_STYLE_ID" val="35e8e40f-b990-41de-a0fc-543397efce71"/>
</p:tagLst>
</file>

<file path=ppt/theme/theme1.xml><?xml version="1.0" encoding="utf-8"?>
<a:theme xmlns:a="http://schemas.openxmlformats.org/drawingml/2006/main" name="3_DT Seminar Template_J_20200108">
  <a:themeElements>
    <a:clrScheme name="DT COLOR">
      <a:dk1>
        <a:sysClr val="windowText" lastClr="000000"/>
      </a:dk1>
      <a:lt1>
        <a:sysClr val="window" lastClr="FFFFFF"/>
      </a:lt1>
      <a:dk2>
        <a:srgbClr val="53565A"/>
      </a:dk2>
      <a:lt2>
        <a:srgbClr val="D0D0CE"/>
      </a:lt2>
      <a:accent1>
        <a:srgbClr val="86BC25"/>
      </a:accent1>
      <a:accent2>
        <a:srgbClr val="046A38"/>
      </a:accent2>
      <a:accent3>
        <a:srgbClr val="62B5E5"/>
      </a:accent3>
      <a:accent4>
        <a:srgbClr val="012169"/>
      </a:accent4>
      <a:accent5>
        <a:srgbClr val="0097A9"/>
      </a:accent5>
      <a:accent6>
        <a:srgbClr val="75787B"/>
      </a:accent6>
      <a:hlink>
        <a:srgbClr val="62B5E5"/>
      </a:hlink>
      <a:folHlink>
        <a:srgbClr val="75787B"/>
      </a:folHlink>
    </a:clrScheme>
    <a:fontScheme name="ユーザー定義 2">
      <a:majorFont>
        <a:latin typeface="Calibri"/>
        <a:ea typeface="Yu Gothic UI"/>
        <a:cs typeface=""/>
      </a:majorFont>
      <a:minorFont>
        <a:latin typeface="Calibri Light"/>
        <a:ea typeface="Yu Gothic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bg1">
            <a:lumMod val="95000"/>
          </a:schemeClr>
        </a:solidFill>
        <a:ln w="12700" algn="ctr">
          <a:solidFill>
            <a:srgbClr val="BBBCBC"/>
          </a:solidFill>
          <a:miter lim="800000"/>
          <a:headEnd/>
          <a:tailEnd/>
        </a:ln>
      </a:spPr>
      <a:bodyPr wrap="square" lIns="36000" tIns="36000" rIns="36000" bIns="36000" rtlCol="0" anchor="ctr"/>
      <a:lstStyle>
        <a:defPPr algn="ctr">
          <a:buFont typeface="Wingdings 2" pitchFamily="18" charset="2"/>
          <a:buNone/>
          <a:defRPr kumimoji="1" sz="1200" dirty="0" smtClean="0">
            <a:latin typeface="+mn-lt"/>
          </a:defRPr>
        </a:defPPr>
      </a:lstStyle>
    </a:spDef>
    <a:lnDef>
      <a:spPr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 anchor="ctr">
        <a:spAutoFit/>
      </a:bodyPr>
      <a:lstStyle>
        <a:defPPr>
          <a:spcBef>
            <a:spcPts val="0"/>
          </a:spcBef>
          <a:buSzPct val="100000"/>
          <a:defRPr kumimoji="1" sz="1600" dirty="0" smtClean="0">
            <a:solidFill>
              <a:schemeClr val="tx1"/>
            </a:solidFill>
            <a:latin typeface="+mn-lt"/>
          </a:defRPr>
        </a:defPPr>
      </a:lstStyle>
    </a:txDef>
  </a:objectDefaults>
  <a:extraClrSchemeLst/>
  <a:custClrLst>
    <a:custClr name="Green 7">
      <a:srgbClr val="2C5234"/>
    </a:custClr>
    <a:custClr name="Green 6">
      <a:srgbClr val="046A38"/>
    </a:custClr>
    <a:custClr name="Green 5">
      <a:srgbClr val="009A44"/>
    </a:custClr>
    <a:custClr name="Green 4">
      <a:srgbClr val="43B02A"/>
    </a:custClr>
    <a:custClr name="Deloitte Green">
      <a:srgbClr val="86BC25"/>
    </a:custClr>
    <a:custClr name="Green 2">
      <a:srgbClr val="C4D600"/>
    </a:custClr>
    <a:custClr name="Green 1">
      <a:srgbClr val="E3E48D"/>
    </a:custClr>
    <a:custClr name="Teal 7">
      <a:srgbClr val="004F59"/>
    </a:custClr>
    <a:custClr name="Teal 6">
      <a:srgbClr val="007680"/>
    </a:custClr>
    <a:custClr name="Teal 5">
      <a:srgbClr val="0097A9"/>
    </a:custClr>
    <a:custClr name="Teal 4">
      <a:srgbClr val="00ABAB"/>
    </a:custClr>
    <a:custClr name="Teal 3">
      <a:srgbClr val="6FC2B4"/>
    </a:custClr>
    <a:custClr name="Teal 2">
      <a:srgbClr val="9DD4CF"/>
    </a:custClr>
    <a:custClr name="Teal 1">
      <a:srgbClr val="DDEFE8"/>
    </a:custClr>
    <a:custClr name="Blue 7">
      <a:srgbClr val="041E42"/>
    </a:custClr>
    <a:custClr name="Blue 6">
      <a:srgbClr val="012169"/>
    </a:custClr>
    <a:custClr name="Blue 5">
      <a:srgbClr val="005587"/>
    </a:custClr>
    <a:custClr name="Blue 4">
      <a:srgbClr val="0076A8"/>
    </a:custClr>
    <a:custClr name="Blue 3">
      <a:srgbClr val="00A3E0"/>
    </a:custClr>
    <a:custClr name="Blue 2">
      <a:srgbClr val="62B5E5"/>
    </a:custClr>
    <a:custClr name="Blue 1">
      <a:srgbClr val="A0DCFF"/>
    </a:custClr>
    <a:custClr name="Cool Gray 11">
      <a:srgbClr val="53565A"/>
    </a:custClr>
    <a:custClr name="Cool Gray 10">
      <a:srgbClr val="63666A"/>
    </a:custClr>
    <a:custClr name="Cool Gray 9">
      <a:srgbClr val="75787B"/>
    </a:custClr>
    <a:custClr name="Cool Gray 7">
      <a:srgbClr val="97999B"/>
    </a:custClr>
    <a:custClr name="Cool Gray 6">
      <a:srgbClr val="A7A8AA"/>
    </a:custClr>
    <a:custClr name="Cool Gray 4">
      <a:srgbClr val="BBBCBC"/>
    </a:custClr>
    <a:custClr name="Cool Gray 2">
      <a:srgbClr val="D0D0CE"/>
    </a:custClr>
    <a:custClr name="White">
      <a:srgbClr val="FFFFFF"/>
    </a:custClr>
    <a:custClr name="Black">
      <a:srgbClr val="000000"/>
    </a:custClr>
    <a:custClr name="Red">
      <a:srgbClr val="DA291C"/>
    </a:custClr>
    <a:custClr name="Orange">
      <a:srgbClr val="ED8B00"/>
    </a:custClr>
    <a:custClr name="Yellow">
      <a:srgbClr val="FFCD00"/>
    </a:custClr>
  </a:custClrLst>
  <a:extLst>
    <a:ext uri="{05A4C25C-085E-4340-85A3-A5531E510DB2}">
      <thm15:themeFamily xmlns:thm15="http://schemas.microsoft.com/office/thememl/2012/main" name="DT Seminar Template_J（DTC）_Confidential_20200108.potx[読み取り専用]" id="{040B49A7-6013-4E40-A259-FAE372E220B1}" vid="{AC807C55-8901-425C-9C00-E8E21A731168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F3E38723E3823B4DA427DCA1B12F6EF1" ma:contentTypeVersion="11" ma:contentTypeDescription="新しいドキュメントを作成します。" ma:contentTypeScope="" ma:versionID="af2bbba2928cf7128d83fcddce0bb538">
  <xsd:schema xmlns:xsd="http://www.w3.org/2001/XMLSchema" xmlns:xs="http://www.w3.org/2001/XMLSchema" xmlns:p="http://schemas.microsoft.com/office/2006/metadata/properties" xmlns:ns2="6ba143bb-ecd2-4a42-a94f-e501bfddcda1" xmlns:ns3="739930dd-0d70-454c-8f32-33ce35570486" targetNamespace="http://schemas.microsoft.com/office/2006/metadata/properties" ma:root="true" ma:fieldsID="713eca239193fa192d25bcdd5077a982" ns2:_="" ns3:_="">
    <xsd:import namespace="6ba143bb-ecd2-4a42-a94f-e501bfddcda1"/>
    <xsd:import namespace="739930dd-0d70-454c-8f32-33ce3557048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a143bb-ecd2-4a42-a94f-e501bfddcda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1e887751-6760-42ee-8103-2ba6b2d9304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930dd-0d70-454c-8f32-33ce3557048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b328ae1-c5bb-46d7-8783-2d886201dc64}" ma:internalName="TaxCatchAll" ma:showField="CatchAllData" ma:web="739930dd-0d70-454c-8f32-33ce3557048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ba143bb-ecd2-4a42-a94f-e501bfddcda1">
      <Terms xmlns="http://schemas.microsoft.com/office/infopath/2007/PartnerControls"/>
    </lcf76f155ced4ddcb4097134ff3c332f>
    <TaxCatchAll xmlns="739930dd-0d70-454c-8f32-33ce35570486" xsi:nil="true"/>
  </documentManagement>
</p:properties>
</file>

<file path=customXml/itemProps1.xml><?xml version="1.0" encoding="utf-8"?>
<ds:datastoreItem xmlns:ds="http://schemas.openxmlformats.org/officeDocument/2006/customXml" ds:itemID="{D0C35ADF-4CBE-4603-8F5C-8DD7A48FEC2A}"/>
</file>

<file path=customXml/itemProps2.xml><?xml version="1.0" encoding="utf-8"?>
<ds:datastoreItem xmlns:ds="http://schemas.openxmlformats.org/officeDocument/2006/customXml" ds:itemID="{509A1673-5C1B-49E9-B7A3-9F1DDDFDE2FE}"/>
</file>

<file path=customXml/itemProps3.xml><?xml version="1.0" encoding="utf-8"?>
<ds:datastoreItem xmlns:ds="http://schemas.openxmlformats.org/officeDocument/2006/customXml" ds:itemID="{E0200D4E-F923-405C-98A4-BA021862BD4F}"/>
</file>

<file path=docProps/app.xml><?xml version="1.0" encoding="utf-8"?>
<Properties xmlns="http://schemas.openxmlformats.org/officeDocument/2006/extended-properties" xmlns:vt="http://schemas.openxmlformats.org/officeDocument/2006/docPropsVTypes">
  <Template>都庁PPT様式</Template>
  <TotalTime>0</TotalTime>
  <Words>65</Words>
  <Application>Microsoft Office PowerPoint</Application>
  <PresentationFormat>ワイド画面</PresentationFormat>
  <Paragraphs>43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Arial</vt:lpstr>
      <vt:lpstr>Bahnschrift</vt:lpstr>
      <vt:lpstr>Calibri</vt:lpstr>
      <vt:lpstr>Calibri Light</vt:lpstr>
      <vt:lpstr>Verdana</vt:lpstr>
      <vt:lpstr>Wingdings</vt:lpstr>
      <vt:lpstr>3_DT Seminar Template_J_20200108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2026-01-26T08:16:31Z</dcterms:created>
  <dcterms:modified xsi:type="dcterms:W3CDTF">2026-01-26T08:23:49Z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ContentBits">
    <vt:lpwstr>0</vt:lpwstr>
  </property>
  <property fmtid="{D5CDD505-2E9C-101B-9397-08002B2CF9AE}" pid="3" name="MSIP_Label_ea60d57e-af5b-4752-ac57-3e4f28ca11dc_Enabled">
    <vt:lpwstr>true</vt:lpwstr>
  </property>
  <property fmtid="{D5CDD505-2E9C-101B-9397-08002B2CF9AE}" pid="4" name="MSIP_Label_ea60d57e-af5b-4752-ac57-3e4f28ca11dc_Name">
    <vt:lpwstr>ea60d57e-af5b-4752-ac57-3e4f28ca11dc</vt:lpwstr>
  </property>
  <property fmtid="{D5CDD505-2E9C-101B-9397-08002B2CF9AE}" pid="5" name="MediaServiceImageTags">
    <vt:lpwstr/>
  </property>
  <property fmtid="{D5CDD505-2E9C-101B-9397-08002B2CF9AE}" pid="6" name="MSIP_Label_ea60d57e-af5b-4752-ac57-3e4f28ca11dc_SetDate">
    <vt:lpwstr>2021-07-21T07:27:40Z</vt:lpwstr>
  </property>
  <property fmtid="{D5CDD505-2E9C-101B-9397-08002B2CF9AE}" pid="7" name="ContentTypeId">
    <vt:lpwstr>0x010100F3E38723E3823B4DA427DCA1B12F6EF1</vt:lpwstr>
  </property>
  <property fmtid="{D5CDD505-2E9C-101B-9397-08002B2CF9AE}" pid="8" name="MSIP_Label_ea60d57e-af5b-4752-ac57-3e4f28ca11dc_ActionId">
    <vt:lpwstr>ef3ee07e-60f0-4bda-94e1-2a215af50dc8</vt:lpwstr>
  </property>
  <property fmtid="{D5CDD505-2E9C-101B-9397-08002B2CF9AE}" pid="9" name="MSIP_Label_ea60d57e-af5b-4752-ac57-3e4f28ca11dc_SiteId">
    <vt:lpwstr>36da45f1-dd2c-4d1f-af13-5abe46b99921</vt:lpwstr>
  </property>
  <property fmtid="{D5CDD505-2E9C-101B-9397-08002B2CF9AE}" pid="10" name="MSIP_Label_ea60d57e-af5b-4752-ac57-3e4f28ca11dc_Method">
    <vt:lpwstr>Standard</vt:lpwstr>
  </property>
</Properties>
</file>